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3"/>
    <p:sldId id="370" r:id="rId4"/>
    <p:sldId id="258" r:id="rId5"/>
    <p:sldId id="395" r:id="rId6"/>
    <p:sldId id="396" r:id="rId7"/>
    <p:sldId id="400" r:id="rId8"/>
    <p:sldId id="397" r:id="rId9"/>
    <p:sldId id="398" r:id="rId10"/>
    <p:sldId id="399" r:id="rId11"/>
    <p:sldId id="401" r:id="rId12"/>
    <p:sldId id="403" r:id="rId13"/>
    <p:sldId id="372" r:id="rId14"/>
    <p:sldId id="375" r:id="rId15"/>
    <p:sldId id="341" r:id="rId16"/>
    <p:sldId id="360" r:id="rId17"/>
    <p:sldId id="359" r:id="rId18"/>
    <p:sldId id="385" r:id="rId19"/>
    <p:sldId id="270" r:id="rId20"/>
    <p:sldId id="388" r:id="rId21"/>
    <p:sldId id="389" r:id="rId22"/>
    <p:sldId id="387" r:id="rId23"/>
    <p:sldId id="405" r:id="rId24"/>
    <p:sldId id="406" r:id="rId25"/>
    <p:sldId id="407" r:id="rId26"/>
    <p:sldId id="410" r:id="rId27"/>
    <p:sldId id="411" r:id="rId28"/>
    <p:sldId id="272" r:id="rId29"/>
    <p:sldId id="412" r:id="rId30"/>
  </p:sldIdLst>
  <p:sldSz cx="12192000" cy="6858000"/>
  <p:notesSz cx="6858000" cy="9144000"/>
  <p:embeddedFontLst>
    <p:embeddedFont>
      <p:font typeface="Nakadai" panose="02000500000000000000" pitchFamily="2" charset="0"/>
      <p:regular r:id="rId35"/>
    </p:embeddedFont>
    <p:embeddedFont>
      <p:font typeface="Kristen ITC" panose="03050502040202030202" charset="0"/>
      <p:regular r:id="rId36"/>
    </p:embeddedFont>
    <p:embeddedFont>
      <p:font typeface="黑体" panose="02010609060101010101" pitchFamily="49" charset="-122"/>
      <p:regular r:id="rId37"/>
    </p:embeddedFont>
    <p:embeddedFont>
      <p:font typeface="华文行楷" panose="02010800040101010101" pitchFamily="2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微软雅黑 Light" panose="020B0502040204020203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C2CC0E9-6C25-4AF5-BCEB-A62C537AD3DC}">
          <p14:sldIdLst>
            <p14:sldId id="256"/>
            <p14:sldId id="370"/>
            <p14:sldId id="258"/>
            <p14:sldId id="395"/>
            <p14:sldId id="396"/>
            <p14:sldId id="400"/>
            <p14:sldId id="397"/>
            <p14:sldId id="398"/>
            <p14:sldId id="399"/>
            <p14:sldId id="401"/>
            <p14:sldId id="403"/>
            <p14:sldId id="372"/>
            <p14:sldId id="375"/>
            <p14:sldId id="341"/>
            <p14:sldId id="360"/>
            <p14:sldId id="359"/>
            <p14:sldId id="385"/>
            <p14:sldId id="270"/>
            <p14:sldId id="388"/>
            <p14:sldId id="389"/>
            <p14:sldId id="387"/>
            <p14:sldId id="405"/>
            <p14:sldId id="406"/>
            <p14:sldId id="407"/>
            <p14:sldId id="410"/>
            <p14:sldId id="411"/>
            <p14:sldId id="272"/>
            <p14:sldId id="412"/>
          </p14:sldIdLst>
        </p14:section>
        <p14:section name="关于@Simon_阿文" id="{394F4B64-85CC-43F7-A40C-9D00FB7C5BE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8"/>
    <a:srgbClr val="000000"/>
    <a:srgbClr val="D70E18"/>
    <a:srgbClr val="C12529"/>
    <a:srgbClr val="EFF4F4"/>
    <a:srgbClr val="DFE5E9"/>
    <a:srgbClr val="C62B29"/>
    <a:srgbClr val="DEDEE0"/>
    <a:srgbClr val="C91E24"/>
    <a:srgbClr val="F2F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2" autoAdjust="0"/>
    <p:restoredTop sz="94660"/>
  </p:normalViewPr>
  <p:slideViewPr>
    <p:cSldViewPr snapToGrid="0">
      <p:cViewPr>
        <p:scale>
          <a:sx n="60" d="100"/>
          <a:sy n="60" d="100"/>
        </p:scale>
        <p:origin x="571" y="18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7260"/>
    </p:cViewPr>
  </p:sorterViewPr>
  <p:notesViewPr>
    <p:cSldViewPr snapToGrid="0">
      <p:cViewPr varScale="1">
        <p:scale>
          <a:sx n="39" d="100"/>
          <a:sy n="39" d="100"/>
        </p:scale>
        <p:origin x="2880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4AF40-9B93-4DF0-BB0F-78D9CA1B9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260C7-3E46-4490-A829-3286FAB9ED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CFDCC-ED00-4642-B430-E02F68FA70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16BF-75AE-4ECB-A568-C8C2DF442D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889957" y="2040467"/>
            <a:ext cx="6558844" cy="28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3973690" y="2675467"/>
            <a:ext cx="4492977" cy="973666"/>
          </a:xfrm>
          <a:prstGeom prst="rect">
            <a:avLst/>
          </a:prstGeom>
          <a:solidFill>
            <a:srgbClr val="D1323D"/>
          </a:solidFill>
          <a:ln>
            <a:noFill/>
          </a:ln>
          <a:effectLst>
            <a:outerShdw blurRad="508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SIMON PPT</a:t>
            </a:r>
            <a:endParaRPr lang="zh-CN" altLang="en-US" sz="36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5142532" y="3877733"/>
            <a:ext cx="16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More than PPT.</a:t>
            </a:r>
            <a:endParaRPr lang="zh-CN" altLang="en-US" sz="1800" dirty="0"/>
          </a:p>
        </p:txBody>
      </p:sp>
    </p:spTree>
  </p:cSld>
  <p:clrMapOvr>
    <a:masterClrMapping/>
  </p:clrMapOvr>
  <p:transition>
    <p:strips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" y="-2"/>
            <a:ext cx="2997200" cy="6858001"/>
            <a:chOff x="9766300" y="431800"/>
            <a:chExt cx="2425700" cy="6426200"/>
          </a:xfrm>
          <a:solidFill>
            <a:schemeClr val="accent1"/>
          </a:solidFill>
        </p:grpSpPr>
        <p:sp>
          <p:nvSpPr>
            <p:cNvPr id="7" name="矩形 6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9194800" y="0"/>
            <a:ext cx="2997200" cy="6858001"/>
            <a:chOff x="9766300" y="431800"/>
            <a:chExt cx="2425700" cy="6426200"/>
          </a:xfrm>
        </p:grpSpPr>
        <p:sp>
          <p:nvSpPr>
            <p:cNvPr id="4" name="矩形 3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/>
          <a:srcRect l="50954" r="32437" b="30591"/>
          <a:stretch>
            <a:fillRect/>
          </a:stretch>
        </p:blipFill>
        <p:spPr>
          <a:xfrm>
            <a:off x="9194800" y="2"/>
            <a:ext cx="2997200" cy="6857999"/>
          </a:xfrm>
          <a:custGeom>
            <a:avLst/>
            <a:gdLst>
              <a:gd name="connsiteX0" fmla="*/ 2997200 w 2997200"/>
              <a:gd name="connsiteY0" fmla="*/ 0 h 6857999"/>
              <a:gd name="connsiteX1" fmla="*/ 2997200 w 2997200"/>
              <a:gd name="connsiteY1" fmla="*/ 2588692 h 6857999"/>
              <a:gd name="connsiteX2" fmla="*/ 2997200 w 2997200"/>
              <a:gd name="connsiteY2" fmla="*/ 6857999 h 6857999"/>
              <a:gd name="connsiteX3" fmla="*/ 0 w 2997200"/>
              <a:gd name="connsiteY3" fmla="*/ 6857999 h 6857999"/>
              <a:gd name="connsiteX4" fmla="*/ 0 w 2997200"/>
              <a:gd name="connsiteY4" fmla="*/ 258869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200" h="6857999">
                <a:moveTo>
                  <a:pt x="2997200" y="0"/>
                </a:moveTo>
                <a:lnTo>
                  <a:pt x="2997200" y="2588692"/>
                </a:lnTo>
                <a:lnTo>
                  <a:pt x="2997200" y="6857999"/>
                </a:lnTo>
                <a:lnTo>
                  <a:pt x="0" y="6857999"/>
                </a:lnTo>
                <a:lnTo>
                  <a:pt x="0" y="2588692"/>
                </a:lnTo>
                <a:close/>
              </a:path>
            </a:pathLst>
          </a:custGeom>
        </p:spPr>
      </p:pic>
    </p:spTree>
  </p:cSld>
  <p:clrMapOvr>
    <a:masterClrMapping/>
  </p:clrMapOvr>
  <p:transition>
    <p:strips dir="r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0800000">
            <a:off x="0" y="0"/>
            <a:ext cx="12192000" cy="6858000"/>
          </a:xfrm>
          <a:prstGeom prst="rt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355600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268124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" name="椭圆 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99631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" name="椭圆 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6156495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" name="椭圆 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椭圆 23"/>
          <p:cNvSpPr/>
          <p:nvPr userDrawn="1"/>
        </p:nvSpPr>
        <p:spPr>
          <a:xfrm>
            <a:off x="355601" y="841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1019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1515779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7" name="椭圆 2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3836137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1" name="椭圆 3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 userDrawn="1"/>
        </p:nvGrpSpPr>
        <p:grpSpPr>
          <a:xfrm>
            <a:off x="7316674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5" name="椭圆 3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8476853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9637032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3" name="椭圆 4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10797211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7" name="椭圆 4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0" name="椭圆 49"/>
          <p:cNvSpPr/>
          <p:nvPr userDrawn="1"/>
        </p:nvSpPr>
        <p:spPr>
          <a:xfrm>
            <a:off x="11957388" y="142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 userDrawn="1"/>
        </p:nvGrpSpPr>
        <p:grpSpPr>
          <a:xfrm>
            <a:off x="355600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2" name="椭圆 5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 userDrawn="1"/>
        </p:nvGrpSpPr>
        <p:grpSpPr>
          <a:xfrm>
            <a:off x="268124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6" name="椭圆 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499631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0" name="椭圆 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 userDrawn="1"/>
        </p:nvGrpSpPr>
        <p:grpSpPr>
          <a:xfrm>
            <a:off x="6156495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4" name="椭圆 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7" name="椭圆 66"/>
          <p:cNvSpPr/>
          <p:nvPr userDrawn="1"/>
        </p:nvSpPr>
        <p:spPr>
          <a:xfrm>
            <a:off x="355601" y="2238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0" y="2416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 userDrawn="1"/>
        </p:nvGrpSpPr>
        <p:grpSpPr>
          <a:xfrm>
            <a:off x="1515779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0" name="椭圆 6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 userDrawn="1"/>
        </p:nvGrpSpPr>
        <p:grpSpPr>
          <a:xfrm>
            <a:off x="3836137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4" name="椭圆 7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 userDrawn="1"/>
        </p:nvGrpSpPr>
        <p:grpSpPr>
          <a:xfrm>
            <a:off x="7316674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8" name="椭圆 7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 userDrawn="1"/>
        </p:nvGrpSpPr>
        <p:grpSpPr>
          <a:xfrm>
            <a:off x="8476853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2" name="椭圆 8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 userDrawn="1"/>
        </p:nvGrpSpPr>
        <p:grpSpPr>
          <a:xfrm>
            <a:off x="9637032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6" name="椭圆 8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 userDrawn="1"/>
        </p:nvGrpSpPr>
        <p:grpSpPr>
          <a:xfrm>
            <a:off x="10797211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0" name="椭圆 8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3" name="椭圆 92"/>
          <p:cNvSpPr/>
          <p:nvPr userDrawn="1"/>
        </p:nvSpPr>
        <p:spPr>
          <a:xfrm>
            <a:off x="11957388" y="1539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 userDrawn="1"/>
        </p:nvGrpSpPr>
        <p:grpSpPr>
          <a:xfrm>
            <a:off x="355600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5" name="椭圆 9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 userDrawn="1"/>
        </p:nvGrpSpPr>
        <p:grpSpPr>
          <a:xfrm>
            <a:off x="268124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9" name="椭圆 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 userDrawn="1"/>
        </p:nvGrpSpPr>
        <p:grpSpPr>
          <a:xfrm>
            <a:off x="499631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3" name="椭圆 1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 userDrawn="1"/>
        </p:nvGrpSpPr>
        <p:grpSpPr>
          <a:xfrm>
            <a:off x="6156495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7" name="椭圆 1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椭圆 109"/>
          <p:cNvSpPr/>
          <p:nvPr userDrawn="1"/>
        </p:nvSpPr>
        <p:spPr>
          <a:xfrm>
            <a:off x="355601" y="3635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 userDrawn="1"/>
        </p:nvSpPr>
        <p:spPr>
          <a:xfrm>
            <a:off x="0" y="3813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 userDrawn="1"/>
        </p:nvGrpSpPr>
        <p:grpSpPr>
          <a:xfrm>
            <a:off x="1515779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3" name="椭圆 1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6" name="组合 115"/>
          <p:cNvGrpSpPr/>
          <p:nvPr userDrawn="1"/>
        </p:nvGrpSpPr>
        <p:grpSpPr>
          <a:xfrm>
            <a:off x="3836137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7" name="椭圆 1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 userDrawn="1"/>
        </p:nvGrpSpPr>
        <p:grpSpPr>
          <a:xfrm>
            <a:off x="7316674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1" name="椭圆 1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组合 123"/>
          <p:cNvGrpSpPr/>
          <p:nvPr userDrawn="1"/>
        </p:nvGrpSpPr>
        <p:grpSpPr>
          <a:xfrm>
            <a:off x="8476853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5" name="椭圆 12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 userDrawn="1"/>
        </p:nvGrpSpPr>
        <p:grpSpPr>
          <a:xfrm>
            <a:off x="9637032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9" name="椭圆 12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 userDrawn="1"/>
        </p:nvGrpSpPr>
        <p:grpSpPr>
          <a:xfrm>
            <a:off x="10797211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3" name="椭圆 13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6" name="椭圆 135"/>
          <p:cNvSpPr/>
          <p:nvPr userDrawn="1"/>
        </p:nvSpPr>
        <p:spPr>
          <a:xfrm>
            <a:off x="11957388" y="2936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7" name="组合 136"/>
          <p:cNvGrpSpPr/>
          <p:nvPr userDrawn="1"/>
        </p:nvGrpSpPr>
        <p:grpSpPr>
          <a:xfrm>
            <a:off x="355600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8" name="椭圆 13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 userDrawn="1"/>
        </p:nvGrpSpPr>
        <p:grpSpPr>
          <a:xfrm>
            <a:off x="268124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2" name="椭圆 14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5" name="组合 144"/>
          <p:cNvGrpSpPr/>
          <p:nvPr userDrawn="1"/>
        </p:nvGrpSpPr>
        <p:grpSpPr>
          <a:xfrm>
            <a:off x="499631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6" name="椭圆 14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9" name="组合 148"/>
          <p:cNvGrpSpPr/>
          <p:nvPr userDrawn="1"/>
        </p:nvGrpSpPr>
        <p:grpSpPr>
          <a:xfrm>
            <a:off x="6156495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0" name="椭圆 14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3" name="椭圆 152"/>
          <p:cNvSpPr/>
          <p:nvPr userDrawn="1"/>
        </p:nvSpPr>
        <p:spPr>
          <a:xfrm>
            <a:off x="355601" y="5032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矩形 153"/>
          <p:cNvSpPr/>
          <p:nvPr userDrawn="1"/>
        </p:nvSpPr>
        <p:spPr>
          <a:xfrm>
            <a:off x="0" y="5210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5" name="组合 154"/>
          <p:cNvGrpSpPr/>
          <p:nvPr userDrawn="1"/>
        </p:nvGrpSpPr>
        <p:grpSpPr>
          <a:xfrm>
            <a:off x="1515779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6" name="椭圆 1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/>
          <p:cNvGrpSpPr/>
          <p:nvPr userDrawn="1"/>
        </p:nvGrpSpPr>
        <p:grpSpPr>
          <a:xfrm>
            <a:off x="3836137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0" name="椭圆 1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3" name="组合 162"/>
          <p:cNvGrpSpPr/>
          <p:nvPr userDrawn="1"/>
        </p:nvGrpSpPr>
        <p:grpSpPr>
          <a:xfrm>
            <a:off x="7316674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4" name="椭圆 1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/>
          <p:cNvGrpSpPr/>
          <p:nvPr userDrawn="1"/>
        </p:nvGrpSpPr>
        <p:grpSpPr>
          <a:xfrm>
            <a:off x="8476853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8" name="椭圆 16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1" name="组合 170"/>
          <p:cNvGrpSpPr/>
          <p:nvPr userDrawn="1"/>
        </p:nvGrpSpPr>
        <p:grpSpPr>
          <a:xfrm>
            <a:off x="9637032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2" name="椭圆 17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5" name="组合 174"/>
          <p:cNvGrpSpPr/>
          <p:nvPr userDrawn="1"/>
        </p:nvGrpSpPr>
        <p:grpSpPr>
          <a:xfrm>
            <a:off x="10797211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6" name="椭圆 17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9" name="椭圆 178"/>
          <p:cNvSpPr/>
          <p:nvPr userDrawn="1"/>
        </p:nvSpPr>
        <p:spPr>
          <a:xfrm>
            <a:off x="11957388" y="4333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0" name="组合 179"/>
          <p:cNvGrpSpPr/>
          <p:nvPr userDrawn="1"/>
        </p:nvGrpSpPr>
        <p:grpSpPr>
          <a:xfrm>
            <a:off x="355600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1" name="椭圆 18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183"/>
          <p:cNvGrpSpPr/>
          <p:nvPr userDrawn="1"/>
        </p:nvGrpSpPr>
        <p:grpSpPr>
          <a:xfrm>
            <a:off x="268124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5" name="椭圆 18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组合 187"/>
          <p:cNvGrpSpPr/>
          <p:nvPr userDrawn="1"/>
        </p:nvGrpSpPr>
        <p:grpSpPr>
          <a:xfrm>
            <a:off x="499631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9" name="椭圆 18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2" name="组合 191"/>
          <p:cNvGrpSpPr/>
          <p:nvPr userDrawn="1"/>
        </p:nvGrpSpPr>
        <p:grpSpPr>
          <a:xfrm>
            <a:off x="6156495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3" name="椭圆 19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椭圆 195"/>
          <p:cNvSpPr/>
          <p:nvPr userDrawn="1"/>
        </p:nvSpPr>
        <p:spPr>
          <a:xfrm>
            <a:off x="355601" y="63810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矩形 196"/>
          <p:cNvSpPr/>
          <p:nvPr userDrawn="1"/>
        </p:nvSpPr>
        <p:spPr>
          <a:xfrm>
            <a:off x="0" y="655872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8" name="组合 197"/>
          <p:cNvGrpSpPr/>
          <p:nvPr userDrawn="1"/>
        </p:nvGrpSpPr>
        <p:grpSpPr>
          <a:xfrm>
            <a:off x="1515779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9" name="椭圆 1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2" name="组合 201"/>
          <p:cNvGrpSpPr/>
          <p:nvPr userDrawn="1"/>
        </p:nvGrpSpPr>
        <p:grpSpPr>
          <a:xfrm>
            <a:off x="3836137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3" name="椭圆 2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205"/>
          <p:cNvGrpSpPr/>
          <p:nvPr userDrawn="1"/>
        </p:nvGrpSpPr>
        <p:grpSpPr>
          <a:xfrm>
            <a:off x="7316674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7" name="椭圆 2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 userDrawn="1"/>
        </p:nvGrpSpPr>
        <p:grpSpPr>
          <a:xfrm>
            <a:off x="8476853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1" name="椭圆 21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4" name="组合 213"/>
          <p:cNvGrpSpPr/>
          <p:nvPr userDrawn="1"/>
        </p:nvGrpSpPr>
        <p:grpSpPr>
          <a:xfrm>
            <a:off x="9637032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5" name="椭圆 21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17"/>
          <p:cNvGrpSpPr/>
          <p:nvPr userDrawn="1"/>
        </p:nvGrpSpPr>
        <p:grpSpPr>
          <a:xfrm>
            <a:off x="10797211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9" name="椭圆 21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2" name="椭圆 221"/>
          <p:cNvSpPr/>
          <p:nvPr userDrawn="1"/>
        </p:nvSpPr>
        <p:spPr>
          <a:xfrm>
            <a:off x="11957388" y="56825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trips dir="r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r="32437" b="3059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组合 519"/>
          <p:cNvGrpSpPr/>
          <p:nvPr userDrawn="1"/>
        </p:nvGrpSpPr>
        <p:grpSpPr>
          <a:xfrm>
            <a:off x="1" y="-156556"/>
            <a:ext cx="13784878" cy="7545760"/>
            <a:chOff x="1" y="-156556"/>
            <a:chExt cx="13784878" cy="7545760"/>
          </a:xfrm>
        </p:grpSpPr>
        <p:sp>
          <p:nvSpPr>
            <p:cNvPr id="4" name="Freeform 405"/>
            <p:cNvSpPr>
              <a:spLocks noEditPoints="1"/>
            </p:cNvSpPr>
            <p:nvPr/>
          </p:nvSpPr>
          <p:spPr bwMode="auto">
            <a:xfrm>
              <a:off x="5910603" y="55812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" name="Freeform 407"/>
            <p:cNvSpPr>
              <a:spLocks noEditPoints="1"/>
            </p:cNvSpPr>
            <p:nvPr/>
          </p:nvSpPr>
          <p:spPr bwMode="auto">
            <a:xfrm>
              <a:off x="356790" y="302178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" name="Freeform 408"/>
            <p:cNvSpPr>
              <a:spLocks noEditPoints="1"/>
            </p:cNvSpPr>
            <p:nvPr/>
          </p:nvSpPr>
          <p:spPr bwMode="auto">
            <a:xfrm>
              <a:off x="3810796" y="1312182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" name="Freeform 409"/>
            <p:cNvSpPr>
              <a:spLocks noEditPoints="1"/>
            </p:cNvSpPr>
            <p:nvPr/>
          </p:nvSpPr>
          <p:spPr bwMode="auto">
            <a:xfrm>
              <a:off x="3158609" y="1230476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" name="Freeform 410"/>
            <p:cNvSpPr>
              <a:spLocks noEditPoints="1"/>
            </p:cNvSpPr>
            <p:nvPr/>
          </p:nvSpPr>
          <p:spPr bwMode="auto">
            <a:xfrm>
              <a:off x="4214741" y="749100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" name="Freeform 412"/>
            <p:cNvSpPr>
              <a:spLocks noEditPoints="1"/>
            </p:cNvSpPr>
            <p:nvPr/>
          </p:nvSpPr>
          <p:spPr bwMode="auto">
            <a:xfrm>
              <a:off x="1422710" y="26477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" name="Freeform 413"/>
            <p:cNvSpPr>
              <a:spLocks noEditPoints="1"/>
            </p:cNvSpPr>
            <p:nvPr/>
          </p:nvSpPr>
          <p:spPr bwMode="auto">
            <a:xfrm>
              <a:off x="232226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" name="Freeform 414"/>
            <p:cNvSpPr>
              <a:spLocks noEditPoints="1"/>
            </p:cNvSpPr>
            <p:nvPr/>
          </p:nvSpPr>
          <p:spPr bwMode="auto">
            <a:xfrm>
              <a:off x="366578" y="1293478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" name="Freeform 415"/>
            <p:cNvSpPr>
              <a:spLocks noEditPoints="1"/>
            </p:cNvSpPr>
            <p:nvPr/>
          </p:nvSpPr>
          <p:spPr bwMode="auto">
            <a:xfrm>
              <a:off x="495591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5" name="Freeform 416"/>
            <p:cNvSpPr>
              <a:spLocks noEditPoints="1"/>
            </p:cNvSpPr>
            <p:nvPr/>
          </p:nvSpPr>
          <p:spPr bwMode="auto">
            <a:xfrm>
              <a:off x="1490330" y="12285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" name="Freeform 417"/>
            <p:cNvSpPr>
              <a:spLocks noEditPoints="1"/>
            </p:cNvSpPr>
            <p:nvPr/>
          </p:nvSpPr>
          <p:spPr bwMode="auto">
            <a:xfrm>
              <a:off x="693115" y="106115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" name="Freeform 418"/>
            <p:cNvSpPr>
              <a:spLocks noEditPoints="1"/>
            </p:cNvSpPr>
            <p:nvPr/>
          </p:nvSpPr>
          <p:spPr bwMode="auto">
            <a:xfrm>
              <a:off x="1764374" y="1822105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" name="Freeform 419"/>
            <p:cNvSpPr>
              <a:spLocks noEditPoints="1"/>
            </p:cNvSpPr>
            <p:nvPr/>
          </p:nvSpPr>
          <p:spPr bwMode="auto">
            <a:xfrm>
              <a:off x="169053" y="2033754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" name="Freeform 420"/>
            <p:cNvSpPr>
              <a:spLocks noEditPoints="1"/>
            </p:cNvSpPr>
            <p:nvPr/>
          </p:nvSpPr>
          <p:spPr bwMode="auto">
            <a:xfrm>
              <a:off x="566771" y="2853766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" name="Freeform 421"/>
            <p:cNvSpPr>
              <a:spLocks noEditPoints="1"/>
            </p:cNvSpPr>
            <p:nvPr/>
          </p:nvSpPr>
          <p:spPr bwMode="auto">
            <a:xfrm>
              <a:off x="429750" y="3167793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" name="Freeform 422"/>
            <p:cNvSpPr>
              <a:spLocks noEditPoints="1"/>
            </p:cNvSpPr>
            <p:nvPr/>
          </p:nvSpPr>
          <p:spPr bwMode="auto">
            <a:xfrm>
              <a:off x="169053" y="3498554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" name="Freeform 423"/>
            <p:cNvSpPr>
              <a:spLocks noEditPoints="1"/>
            </p:cNvSpPr>
            <p:nvPr/>
          </p:nvSpPr>
          <p:spPr bwMode="auto">
            <a:xfrm>
              <a:off x="566771" y="3810611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" name="Freeform 424"/>
            <p:cNvSpPr>
              <a:spLocks noEditPoints="1"/>
            </p:cNvSpPr>
            <p:nvPr/>
          </p:nvSpPr>
          <p:spPr bwMode="auto">
            <a:xfrm>
              <a:off x="93424" y="4702487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" name="Freeform 425"/>
            <p:cNvSpPr/>
            <p:nvPr/>
          </p:nvSpPr>
          <p:spPr bwMode="auto">
            <a:xfrm>
              <a:off x="93424" y="4858023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" name="Freeform 426"/>
            <p:cNvSpPr>
              <a:spLocks noEditPoints="1"/>
            </p:cNvSpPr>
            <p:nvPr/>
          </p:nvSpPr>
          <p:spPr bwMode="auto">
            <a:xfrm>
              <a:off x="1631801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" name="Freeform 427"/>
            <p:cNvSpPr>
              <a:spLocks noEditPoints="1"/>
            </p:cNvSpPr>
            <p:nvPr/>
          </p:nvSpPr>
          <p:spPr bwMode="auto">
            <a:xfrm>
              <a:off x="1764374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" name="Freeform 428"/>
            <p:cNvSpPr>
              <a:spLocks noEditPoints="1"/>
            </p:cNvSpPr>
            <p:nvPr/>
          </p:nvSpPr>
          <p:spPr bwMode="auto">
            <a:xfrm>
              <a:off x="2287545" y="4460322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" name="Freeform 429"/>
            <p:cNvSpPr>
              <a:spLocks noEditPoints="1"/>
            </p:cNvSpPr>
            <p:nvPr/>
          </p:nvSpPr>
          <p:spPr bwMode="auto">
            <a:xfrm>
              <a:off x="2571376" y="3892318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" name="Freeform 430"/>
            <p:cNvSpPr>
              <a:spLocks noEditPoints="1"/>
            </p:cNvSpPr>
            <p:nvPr/>
          </p:nvSpPr>
          <p:spPr bwMode="auto">
            <a:xfrm>
              <a:off x="2702168" y="3892318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" name="Freeform 431"/>
            <p:cNvSpPr>
              <a:spLocks noEditPoints="1"/>
            </p:cNvSpPr>
            <p:nvPr/>
          </p:nvSpPr>
          <p:spPr bwMode="auto">
            <a:xfrm>
              <a:off x="2971762" y="3892318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" name="Freeform 432"/>
            <p:cNvSpPr>
              <a:spLocks noEditPoints="1"/>
            </p:cNvSpPr>
            <p:nvPr/>
          </p:nvSpPr>
          <p:spPr bwMode="auto">
            <a:xfrm>
              <a:off x="4156018" y="3906100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" name="Freeform 433"/>
            <p:cNvSpPr>
              <a:spLocks noEditPoints="1"/>
            </p:cNvSpPr>
            <p:nvPr/>
          </p:nvSpPr>
          <p:spPr bwMode="auto">
            <a:xfrm>
              <a:off x="2291995" y="3266234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" name="Freeform 434"/>
            <p:cNvSpPr>
              <a:spLocks noEditPoints="1"/>
            </p:cNvSpPr>
            <p:nvPr/>
          </p:nvSpPr>
          <p:spPr bwMode="auto">
            <a:xfrm>
              <a:off x="1383561" y="3596012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" name="Freeform 435"/>
            <p:cNvSpPr>
              <a:spLocks noEditPoints="1"/>
            </p:cNvSpPr>
            <p:nvPr/>
          </p:nvSpPr>
          <p:spPr bwMode="auto">
            <a:xfrm>
              <a:off x="1383561" y="3433584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" name="Freeform 436"/>
            <p:cNvSpPr>
              <a:spLocks noEditPoints="1"/>
            </p:cNvSpPr>
            <p:nvPr/>
          </p:nvSpPr>
          <p:spPr bwMode="auto">
            <a:xfrm>
              <a:off x="2031298" y="1822105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" name="Freeform 437"/>
            <p:cNvSpPr>
              <a:spLocks noEditPoints="1"/>
            </p:cNvSpPr>
            <p:nvPr/>
          </p:nvSpPr>
          <p:spPr bwMode="auto">
            <a:xfrm>
              <a:off x="97873" y="73531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" name="Freeform 438"/>
            <p:cNvSpPr>
              <a:spLocks noEditPoints="1"/>
            </p:cNvSpPr>
            <p:nvPr/>
          </p:nvSpPr>
          <p:spPr bwMode="auto">
            <a:xfrm>
              <a:off x="2285766" y="2448190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" name="Freeform 439"/>
            <p:cNvSpPr>
              <a:spLocks noEditPoints="1"/>
            </p:cNvSpPr>
            <p:nvPr/>
          </p:nvSpPr>
          <p:spPr bwMode="auto">
            <a:xfrm>
              <a:off x="830136" y="2772060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" name="Freeform 440"/>
            <p:cNvSpPr>
              <a:spLocks noEditPoints="1"/>
            </p:cNvSpPr>
            <p:nvPr/>
          </p:nvSpPr>
          <p:spPr bwMode="auto">
            <a:xfrm>
              <a:off x="3554548" y="2613571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" name="Freeform 441"/>
            <p:cNvSpPr>
              <a:spLocks noEditPoints="1"/>
            </p:cNvSpPr>
            <p:nvPr/>
          </p:nvSpPr>
          <p:spPr bwMode="auto">
            <a:xfrm>
              <a:off x="4018996" y="245803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" name="Freeform 442"/>
            <p:cNvSpPr>
              <a:spLocks noEditPoints="1"/>
            </p:cNvSpPr>
            <p:nvPr/>
          </p:nvSpPr>
          <p:spPr bwMode="auto">
            <a:xfrm>
              <a:off x="4761937" y="2290684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" name="Freeform 443"/>
            <p:cNvSpPr>
              <a:spLocks noEditPoints="1"/>
            </p:cNvSpPr>
            <p:nvPr/>
          </p:nvSpPr>
          <p:spPr bwMode="auto">
            <a:xfrm>
              <a:off x="5022633" y="2290684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" name="Freeform 444"/>
            <p:cNvSpPr>
              <a:spLocks noEditPoints="1"/>
            </p:cNvSpPr>
            <p:nvPr/>
          </p:nvSpPr>
          <p:spPr bwMode="auto">
            <a:xfrm>
              <a:off x="4495012" y="3899209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" name="Freeform 445"/>
            <p:cNvSpPr>
              <a:spLocks noEditPoints="1"/>
            </p:cNvSpPr>
            <p:nvPr/>
          </p:nvSpPr>
          <p:spPr bwMode="auto">
            <a:xfrm>
              <a:off x="4890060" y="3914960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" name="Freeform 446"/>
            <p:cNvSpPr>
              <a:spLocks noEditPoints="1"/>
            </p:cNvSpPr>
            <p:nvPr/>
          </p:nvSpPr>
          <p:spPr bwMode="auto">
            <a:xfrm>
              <a:off x="4755708" y="4392398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" name="Freeform 447"/>
            <p:cNvSpPr>
              <a:spLocks noEditPoints="1"/>
            </p:cNvSpPr>
            <p:nvPr/>
          </p:nvSpPr>
          <p:spPr bwMode="auto">
            <a:xfrm>
              <a:off x="2159420" y="4545966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" name="Freeform 448"/>
            <p:cNvSpPr>
              <a:spLocks noEditPoints="1"/>
            </p:cNvSpPr>
            <p:nvPr/>
          </p:nvSpPr>
          <p:spPr bwMode="auto">
            <a:xfrm>
              <a:off x="5153427" y="4779271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" name="Freeform 449"/>
            <p:cNvSpPr>
              <a:spLocks noEditPoints="1"/>
            </p:cNvSpPr>
            <p:nvPr/>
          </p:nvSpPr>
          <p:spPr bwMode="auto">
            <a:xfrm>
              <a:off x="5283329" y="3266234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" name="Freeform 450"/>
            <p:cNvSpPr/>
            <p:nvPr/>
          </p:nvSpPr>
          <p:spPr bwMode="auto">
            <a:xfrm>
              <a:off x="6285187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3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" name="Freeform 451"/>
            <p:cNvSpPr/>
            <p:nvPr/>
          </p:nvSpPr>
          <p:spPr bwMode="auto">
            <a:xfrm>
              <a:off x="5750448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4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" name="Freeform 452"/>
            <p:cNvSpPr>
              <a:spLocks noEditPoints="1"/>
            </p:cNvSpPr>
            <p:nvPr/>
          </p:nvSpPr>
          <p:spPr bwMode="auto">
            <a:xfrm>
              <a:off x="6646424" y="4588296"/>
              <a:ext cx="332766" cy="186054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9 h 80"/>
                <a:gd name="T4" fmla="*/ 73 w 158"/>
                <a:gd name="T5" fmla="*/ 39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50 h 80"/>
                <a:gd name="T16" fmla="*/ 112 w 158"/>
                <a:gd name="T17" fmla="*/ 50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2" y="18"/>
                    <a:pt x="112" y="27"/>
                    <a:pt x="111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6" y="59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2" name="Freeform 453"/>
            <p:cNvSpPr>
              <a:spLocks noEditPoints="1"/>
            </p:cNvSpPr>
            <p:nvPr/>
          </p:nvSpPr>
          <p:spPr bwMode="auto">
            <a:xfrm>
              <a:off x="6646424" y="4020291"/>
              <a:ext cx="332766" cy="186054"/>
            </a:xfrm>
            <a:custGeom>
              <a:avLst/>
              <a:gdLst>
                <a:gd name="T0" fmla="*/ 134 w 158"/>
                <a:gd name="T1" fmla="*/ 21 h 80"/>
                <a:gd name="T2" fmla="*/ 112 w 158"/>
                <a:gd name="T3" fmla="*/ 38 h 80"/>
                <a:gd name="T4" fmla="*/ 73 w 158"/>
                <a:gd name="T5" fmla="*/ 38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9 h 80"/>
                <a:gd name="T16" fmla="*/ 111 w 158"/>
                <a:gd name="T17" fmla="*/ 49 h 80"/>
                <a:gd name="T18" fmla="*/ 134 w 158"/>
                <a:gd name="T19" fmla="*/ 68 h 80"/>
                <a:gd name="T20" fmla="*/ 158 w 158"/>
                <a:gd name="T21" fmla="*/ 44 h 80"/>
                <a:gd name="T22" fmla="*/ 134 w 158"/>
                <a:gd name="T23" fmla="*/ 21 h 80"/>
                <a:gd name="T24" fmla="*/ 134 w 158"/>
                <a:gd name="T25" fmla="*/ 54 h 80"/>
                <a:gd name="T26" fmla="*/ 125 w 158"/>
                <a:gd name="T27" fmla="*/ 44 h 80"/>
                <a:gd name="T28" fmla="*/ 134 w 158"/>
                <a:gd name="T29" fmla="*/ 34 h 80"/>
                <a:gd name="T30" fmla="*/ 144 w 158"/>
                <a:gd name="T31" fmla="*/ 44 h 80"/>
                <a:gd name="T32" fmla="*/ 134 w 158"/>
                <a:gd name="T33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21"/>
                  </a:moveTo>
                  <a:cubicBezTo>
                    <a:pt x="124" y="21"/>
                    <a:pt x="115" y="28"/>
                    <a:pt x="112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3" y="59"/>
                    <a:pt x="123" y="68"/>
                    <a:pt x="134" y="68"/>
                  </a:cubicBezTo>
                  <a:cubicBezTo>
                    <a:pt x="147" y="68"/>
                    <a:pt x="158" y="57"/>
                    <a:pt x="158" y="44"/>
                  </a:cubicBezTo>
                  <a:cubicBezTo>
                    <a:pt x="158" y="31"/>
                    <a:pt x="147" y="21"/>
                    <a:pt x="134" y="21"/>
                  </a:cubicBezTo>
                  <a:close/>
                  <a:moveTo>
                    <a:pt x="134" y="54"/>
                  </a:moveTo>
                  <a:cubicBezTo>
                    <a:pt x="129" y="54"/>
                    <a:pt x="125" y="49"/>
                    <a:pt x="125" y="44"/>
                  </a:cubicBezTo>
                  <a:cubicBezTo>
                    <a:pt x="125" y="39"/>
                    <a:pt x="129" y="34"/>
                    <a:pt x="134" y="34"/>
                  </a:cubicBezTo>
                  <a:cubicBezTo>
                    <a:pt x="140" y="34"/>
                    <a:pt x="144" y="39"/>
                    <a:pt x="144" y="44"/>
                  </a:cubicBezTo>
                  <a:cubicBezTo>
                    <a:pt x="144" y="49"/>
                    <a:pt x="140" y="54"/>
                    <a:pt x="134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3" name="Freeform 454"/>
            <p:cNvSpPr>
              <a:spLocks noEditPoints="1"/>
            </p:cNvSpPr>
            <p:nvPr/>
          </p:nvSpPr>
          <p:spPr bwMode="auto">
            <a:xfrm>
              <a:off x="6646424" y="3468038"/>
              <a:ext cx="332766" cy="187038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7 h 80"/>
                <a:gd name="T4" fmla="*/ 73 w 158"/>
                <a:gd name="T5" fmla="*/ 37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8 h 80"/>
                <a:gd name="T16" fmla="*/ 112 w 158"/>
                <a:gd name="T17" fmla="*/ 48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3" y="18"/>
                    <a:pt x="113" y="26"/>
                    <a:pt x="111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58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4" name="Freeform 455"/>
            <p:cNvSpPr>
              <a:spLocks noEditPoints="1"/>
            </p:cNvSpPr>
            <p:nvPr/>
          </p:nvSpPr>
          <p:spPr bwMode="auto">
            <a:xfrm>
              <a:off x="6646424" y="2904955"/>
              <a:ext cx="332766" cy="188022"/>
            </a:xfrm>
            <a:custGeom>
              <a:avLst/>
              <a:gdLst>
                <a:gd name="T0" fmla="*/ 134 w 158"/>
                <a:gd name="T1" fmla="*/ 14 h 81"/>
                <a:gd name="T2" fmla="*/ 111 w 158"/>
                <a:gd name="T3" fmla="*/ 36 h 81"/>
                <a:gd name="T4" fmla="*/ 73 w 158"/>
                <a:gd name="T5" fmla="*/ 36 h 81"/>
                <a:gd name="T6" fmla="*/ 73 w 158"/>
                <a:gd name="T7" fmla="*/ 0 h 81"/>
                <a:gd name="T8" fmla="*/ 0 w 158"/>
                <a:gd name="T9" fmla="*/ 0 h 81"/>
                <a:gd name="T10" fmla="*/ 0 w 158"/>
                <a:gd name="T11" fmla="*/ 81 h 81"/>
                <a:gd name="T12" fmla="*/ 73 w 158"/>
                <a:gd name="T13" fmla="*/ 81 h 81"/>
                <a:gd name="T14" fmla="*/ 73 w 158"/>
                <a:gd name="T15" fmla="*/ 47 h 81"/>
                <a:gd name="T16" fmla="*/ 113 w 158"/>
                <a:gd name="T17" fmla="*/ 47 h 81"/>
                <a:gd name="T18" fmla="*/ 134 w 158"/>
                <a:gd name="T19" fmla="*/ 61 h 81"/>
                <a:gd name="T20" fmla="*/ 158 w 158"/>
                <a:gd name="T21" fmla="*/ 38 h 81"/>
                <a:gd name="T22" fmla="*/ 134 w 158"/>
                <a:gd name="T23" fmla="*/ 14 h 81"/>
                <a:gd name="T24" fmla="*/ 134 w 158"/>
                <a:gd name="T25" fmla="*/ 48 h 81"/>
                <a:gd name="T26" fmla="*/ 125 w 158"/>
                <a:gd name="T27" fmla="*/ 38 h 81"/>
                <a:gd name="T28" fmla="*/ 134 w 158"/>
                <a:gd name="T29" fmla="*/ 28 h 81"/>
                <a:gd name="T30" fmla="*/ 144 w 158"/>
                <a:gd name="T31" fmla="*/ 38 h 81"/>
                <a:gd name="T32" fmla="*/ 134 w 158"/>
                <a:gd name="T33" fmla="*/ 4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1">
                  <a:moveTo>
                    <a:pt x="134" y="14"/>
                  </a:moveTo>
                  <a:cubicBezTo>
                    <a:pt x="122" y="14"/>
                    <a:pt x="112" y="24"/>
                    <a:pt x="111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6" y="55"/>
                    <a:pt x="125" y="61"/>
                    <a:pt x="134" y="61"/>
                  </a:cubicBezTo>
                  <a:cubicBezTo>
                    <a:pt x="147" y="61"/>
                    <a:pt x="158" y="51"/>
                    <a:pt x="158" y="38"/>
                  </a:cubicBezTo>
                  <a:cubicBezTo>
                    <a:pt x="158" y="25"/>
                    <a:pt x="147" y="14"/>
                    <a:pt x="134" y="14"/>
                  </a:cubicBezTo>
                  <a:close/>
                  <a:moveTo>
                    <a:pt x="134" y="48"/>
                  </a:moveTo>
                  <a:cubicBezTo>
                    <a:pt x="129" y="48"/>
                    <a:pt x="125" y="43"/>
                    <a:pt x="125" y="38"/>
                  </a:cubicBezTo>
                  <a:cubicBezTo>
                    <a:pt x="125" y="32"/>
                    <a:pt x="129" y="28"/>
                    <a:pt x="134" y="28"/>
                  </a:cubicBezTo>
                  <a:cubicBezTo>
                    <a:pt x="140" y="28"/>
                    <a:pt x="144" y="32"/>
                    <a:pt x="144" y="38"/>
                  </a:cubicBezTo>
                  <a:cubicBezTo>
                    <a:pt x="144" y="43"/>
                    <a:pt x="140" y="48"/>
                    <a:pt x="134" y="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5" name="Freeform 456"/>
            <p:cNvSpPr/>
            <p:nvPr/>
          </p:nvSpPr>
          <p:spPr bwMode="auto">
            <a:xfrm>
              <a:off x="3087429" y="1864436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6" name="Freeform 457"/>
            <p:cNvSpPr/>
            <p:nvPr/>
          </p:nvSpPr>
          <p:spPr bwMode="auto">
            <a:xfrm>
              <a:off x="3087429" y="2308404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7" name="Freeform 458"/>
            <p:cNvSpPr/>
            <p:nvPr/>
          </p:nvSpPr>
          <p:spPr bwMode="auto">
            <a:xfrm>
              <a:off x="3087429" y="2473785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8" name="Rectangle 459"/>
            <p:cNvSpPr>
              <a:spLocks noChangeArrowheads="1"/>
            </p:cNvSpPr>
            <p:nvPr/>
          </p:nvSpPr>
          <p:spPr bwMode="auto">
            <a:xfrm>
              <a:off x="3704024" y="2632274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9" name="Freeform 460"/>
            <p:cNvSpPr>
              <a:spLocks noEditPoints="1"/>
            </p:cNvSpPr>
            <p:nvPr/>
          </p:nvSpPr>
          <p:spPr bwMode="auto">
            <a:xfrm>
              <a:off x="3493155" y="2748435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0" name="Freeform 461"/>
            <p:cNvSpPr/>
            <p:nvPr/>
          </p:nvSpPr>
          <p:spPr bwMode="auto">
            <a:xfrm>
              <a:off x="2839190" y="3268203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1" name="Freeform 462"/>
            <p:cNvSpPr>
              <a:spLocks noEditPoints="1"/>
            </p:cNvSpPr>
            <p:nvPr/>
          </p:nvSpPr>
          <p:spPr bwMode="auto">
            <a:xfrm>
              <a:off x="1029440" y="3014226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2" name="Rectangle 463"/>
            <p:cNvSpPr>
              <a:spLocks noChangeArrowheads="1"/>
            </p:cNvSpPr>
            <p:nvPr/>
          </p:nvSpPr>
          <p:spPr bwMode="auto">
            <a:xfrm>
              <a:off x="5426579" y="3286907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3" name="Freeform 464"/>
            <p:cNvSpPr>
              <a:spLocks noEditPoints="1"/>
            </p:cNvSpPr>
            <p:nvPr/>
          </p:nvSpPr>
          <p:spPr bwMode="auto">
            <a:xfrm>
              <a:off x="3704024" y="3102822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4" name="Freeform 465"/>
            <p:cNvSpPr/>
            <p:nvPr/>
          </p:nvSpPr>
          <p:spPr bwMode="auto">
            <a:xfrm>
              <a:off x="3087429" y="2958114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5" name="Rectangle 466"/>
            <p:cNvSpPr>
              <a:spLocks noChangeArrowheads="1"/>
            </p:cNvSpPr>
            <p:nvPr/>
          </p:nvSpPr>
          <p:spPr bwMode="auto">
            <a:xfrm>
              <a:off x="5426579" y="279568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6" name="Rectangle 467"/>
            <p:cNvSpPr>
              <a:spLocks noChangeArrowheads="1"/>
            </p:cNvSpPr>
            <p:nvPr/>
          </p:nvSpPr>
          <p:spPr bwMode="auto">
            <a:xfrm>
              <a:off x="5426579" y="263719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7" name="Rectangle 468"/>
            <p:cNvSpPr>
              <a:spLocks noChangeArrowheads="1"/>
            </p:cNvSpPr>
            <p:nvPr/>
          </p:nvSpPr>
          <p:spPr bwMode="auto">
            <a:xfrm>
              <a:off x="5426579" y="2473785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8" name="Rectangle 469"/>
            <p:cNvSpPr>
              <a:spLocks noChangeArrowheads="1"/>
            </p:cNvSpPr>
            <p:nvPr/>
          </p:nvSpPr>
          <p:spPr bwMode="auto">
            <a:xfrm>
              <a:off x="5426579" y="230643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9" name="Freeform 470"/>
            <p:cNvSpPr/>
            <p:nvPr/>
          </p:nvSpPr>
          <p:spPr bwMode="auto">
            <a:xfrm>
              <a:off x="2304450" y="3268203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0" name="Freeform 471"/>
            <p:cNvSpPr>
              <a:spLocks noEditPoints="1"/>
            </p:cNvSpPr>
            <p:nvPr/>
          </p:nvSpPr>
          <p:spPr bwMode="auto">
            <a:xfrm>
              <a:off x="3087429" y="3421771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1" name="Freeform 472"/>
            <p:cNvSpPr/>
            <p:nvPr/>
          </p:nvSpPr>
          <p:spPr bwMode="auto">
            <a:xfrm>
              <a:off x="3087429" y="3598964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2" name="Rectangle 473"/>
            <p:cNvSpPr>
              <a:spLocks noChangeArrowheads="1"/>
            </p:cNvSpPr>
            <p:nvPr/>
          </p:nvSpPr>
          <p:spPr bwMode="auto">
            <a:xfrm>
              <a:off x="3704024" y="1956970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3" name="Rectangle 474"/>
            <p:cNvSpPr>
              <a:spLocks noChangeArrowheads="1"/>
            </p:cNvSpPr>
            <p:nvPr/>
          </p:nvSpPr>
          <p:spPr bwMode="auto">
            <a:xfrm>
              <a:off x="3970950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4" name="Rectangle 475"/>
            <p:cNvSpPr>
              <a:spLocks noChangeArrowheads="1"/>
            </p:cNvSpPr>
            <p:nvPr/>
          </p:nvSpPr>
          <p:spPr bwMode="auto">
            <a:xfrm>
              <a:off x="410530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5" name="Rectangle 476"/>
            <p:cNvSpPr>
              <a:spLocks noChangeArrowheads="1"/>
            </p:cNvSpPr>
            <p:nvPr/>
          </p:nvSpPr>
          <p:spPr bwMode="auto">
            <a:xfrm>
              <a:off x="4233426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6" name="Rectangle 477"/>
            <p:cNvSpPr>
              <a:spLocks noChangeArrowheads="1"/>
            </p:cNvSpPr>
            <p:nvPr/>
          </p:nvSpPr>
          <p:spPr bwMode="auto">
            <a:xfrm>
              <a:off x="4374895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7" name="Rectangle 478"/>
            <p:cNvSpPr>
              <a:spLocks noChangeArrowheads="1"/>
            </p:cNvSpPr>
            <p:nvPr/>
          </p:nvSpPr>
          <p:spPr bwMode="auto">
            <a:xfrm>
              <a:off x="449679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8" name="Rectangle 479"/>
            <p:cNvSpPr>
              <a:spLocks noChangeArrowheads="1"/>
            </p:cNvSpPr>
            <p:nvPr/>
          </p:nvSpPr>
          <p:spPr bwMode="auto">
            <a:xfrm>
              <a:off x="4769944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9" name="Rectangle 480"/>
            <p:cNvSpPr>
              <a:spLocks noChangeArrowheads="1"/>
            </p:cNvSpPr>
            <p:nvPr/>
          </p:nvSpPr>
          <p:spPr bwMode="auto">
            <a:xfrm>
              <a:off x="4902517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0" name="Rectangle 481"/>
            <p:cNvSpPr>
              <a:spLocks noChangeArrowheads="1"/>
            </p:cNvSpPr>
            <p:nvPr/>
          </p:nvSpPr>
          <p:spPr bwMode="auto">
            <a:xfrm>
              <a:off x="5906154" y="4736941"/>
              <a:ext cx="10765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1" name="Rectangle 482"/>
            <p:cNvSpPr>
              <a:spLocks noChangeArrowheads="1"/>
            </p:cNvSpPr>
            <p:nvPr/>
          </p:nvSpPr>
          <p:spPr bwMode="auto">
            <a:xfrm>
              <a:off x="6120583" y="4736941"/>
              <a:ext cx="10943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2" name="Rectangle 483"/>
            <p:cNvSpPr>
              <a:spLocks noChangeArrowheads="1"/>
            </p:cNvSpPr>
            <p:nvPr/>
          </p:nvSpPr>
          <p:spPr bwMode="auto">
            <a:xfrm>
              <a:off x="6120583" y="4173858"/>
              <a:ext cx="109439" cy="16341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3" name="Freeform 484"/>
            <p:cNvSpPr>
              <a:spLocks noEditPoints="1"/>
            </p:cNvSpPr>
            <p:nvPr/>
          </p:nvSpPr>
          <p:spPr bwMode="auto">
            <a:xfrm>
              <a:off x="6015593" y="4390429"/>
              <a:ext cx="362128" cy="216570"/>
            </a:xfrm>
            <a:custGeom>
              <a:avLst/>
              <a:gdLst>
                <a:gd name="T0" fmla="*/ 0 w 172"/>
                <a:gd name="T1" fmla="*/ 93 h 93"/>
                <a:gd name="T2" fmla="*/ 52 w 172"/>
                <a:gd name="T3" fmla="*/ 93 h 93"/>
                <a:gd name="T4" fmla="*/ 52 w 172"/>
                <a:gd name="T5" fmla="*/ 63 h 93"/>
                <a:gd name="T6" fmla="*/ 127 w 172"/>
                <a:gd name="T7" fmla="*/ 63 h 93"/>
                <a:gd name="T8" fmla="*/ 143 w 172"/>
                <a:gd name="T9" fmla="*/ 47 h 93"/>
                <a:gd name="T10" fmla="*/ 149 w 172"/>
                <a:gd name="T11" fmla="*/ 47 h 93"/>
                <a:gd name="T12" fmla="*/ 172 w 172"/>
                <a:gd name="T13" fmla="*/ 24 h 93"/>
                <a:gd name="T14" fmla="*/ 149 w 172"/>
                <a:gd name="T15" fmla="*/ 0 h 93"/>
                <a:gd name="T16" fmla="*/ 125 w 172"/>
                <a:gd name="T17" fmla="*/ 24 h 93"/>
                <a:gd name="T18" fmla="*/ 133 w 172"/>
                <a:gd name="T19" fmla="*/ 41 h 93"/>
                <a:gd name="T20" fmla="*/ 122 w 172"/>
                <a:gd name="T21" fmla="*/ 52 h 93"/>
                <a:gd name="T22" fmla="*/ 52 w 172"/>
                <a:gd name="T23" fmla="*/ 52 h 93"/>
                <a:gd name="T24" fmla="*/ 52 w 172"/>
                <a:gd name="T25" fmla="*/ 24 h 93"/>
                <a:gd name="T26" fmla="*/ 0 w 172"/>
                <a:gd name="T27" fmla="*/ 24 h 93"/>
                <a:gd name="T28" fmla="*/ 0 w 172"/>
                <a:gd name="T29" fmla="*/ 93 h 93"/>
                <a:gd name="T30" fmla="*/ 149 w 172"/>
                <a:gd name="T31" fmla="*/ 14 h 93"/>
                <a:gd name="T32" fmla="*/ 158 w 172"/>
                <a:gd name="T33" fmla="*/ 24 h 93"/>
                <a:gd name="T34" fmla="*/ 149 w 172"/>
                <a:gd name="T35" fmla="*/ 33 h 93"/>
                <a:gd name="T36" fmla="*/ 139 w 172"/>
                <a:gd name="T37" fmla="*/ 24 h 93"/>
                <a:gd name="T38" fmla="*/ 149 w 172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2" h="93">
                  <a:moveTo>
                    <a:pt x="0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5" y="47"/>
                    <a:pt x="147" y="47"/>
                    <a:pt x="149" y="47"/>
                  </a:cubicBezTo>
                  <a:cubicBezTo>
                    <a:pt x="162" y="47"/>
                    <a:pt x="172" y="37"/>
                    <a:pt x="172" y="24"/>
                  </a:cubicBezTo>
                  <a:cubicBezTo>
                    <a:pt x="172" y="11"/>
                    <a:pt x="162" y="0"/>
                    <a:pt x="149" y="0"/>
                  </a:cubicBezTo>
                  <a:cubicBezTo>
                    <a:pt x="136" y="0"/>
                    <a:pt x="125" y="11"/>
                    <a:pt x="125" y="24"/>
                  </a:cubicBezTo>
                  <a:cubicBezTo>
                    <a:pt x="125" y="31"/>
                    <a:pt x="128" y="37"/>
                    <a:pt x="133" y="41"/>
                  </a:cubicBezTo>
                  <a:cubicBezTo>
                    <a:pt x="129" y="45"/>
                    <a:pt x="124" y="51"/>
                    <a:pt x="122" y="52"/>
                  </a:cubicBezTo>
                  <a:cubicBezTo>
                    <a:pt x="118" y="52"/>
                    <a:pt x="69" y="52"/>
                    <a:pt x="52" y="52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93"/>
                  </a:lnTo>
                  <a:close/>
                  <a:moveTo>
                    <a:pt x="149" y="14"/>
                  </a:moveTo>
                  <a:cubicBezTo>
                    <a:pt x="154" y="14"/>
                    <a:pt x="158" y="18"/>
                    <a:pt x="158" y="24"/>
                  </a:cubicBezTo>
                  <a:cubicBezTo>
                    <a:pt x="158" y="29"/>
                    <a:pt x="154" y="33"/>
                    <a:pt x="149" y="33"/>
                  </a:cubicBezTo>
                  <a:cubicBezTo>
                    <a:pt x="143" y="33"/>
                    <a:pt x="139" y="29"/>
                    <a:pt x="139" y="24"/>
                  </a:cubicBezTo>
                  <a:cubicBezTo>
                    <a:pt x="139" y="18"/>
                    <a:pt x="143" y="14"/>
                    <a:pt x="149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4" name="Freeform 485"/>
            <p:cNvSpPr>
              <a:spLocks noEditPoints="1"/>
            </p:cNvSpPr>
            <p:nvPr/>
          </p:nvSpPr>
          <p:spPr bwMode="auto">
            <a:xfrm>
              <a:off x="5033310" y="4061637"/>
              <a:ext cx="1517022" cy="712713"/>
            </a:xfrm>
            <a:custGeom>
              <a:avLst/>
              <a:gdLst>
                <a:gd name="T0" fmla="*/ 648 w 721"/>
                <a:gd name="T1" fmla="*/ 266 h 306"/>
                <a:gd name="T2" fmla="*/ 516 w 721"/>
                <a:gd name="T3" fmla="*/ 266 h 306"/>
                <a:gd name="T4" fmla="*/ 492 w 721"/>
                <a:gd name="T5" fmla="*/ 244 h 306"/>
                <a:gd name="T6" fmla="*/ 469 w 721"/>
                <a:gd name="T7" fmla="*/ 266 h 306"/>
                <a:gd name="T8" fmla="*/ 143 w 721"/>
                <a:gd name="T9" fmla="*/ 266 h 306"/>
                <a:gd name="T10" fmla="*/ 22 w 721"/>
                <a:gd name="T11" fmla="*/ 139 h 306"/>
                <a:gd name="T12" fmla="*/ 22 w 721"/>
                <a:gd name="T13" fmla="*/ 111 h 306"/>
                <a:gd name="T14" fmla="*/ 31 w 721"/>
                <a:gd name="T15" fmla="*/ 111 h 306"/>
                <a:gd name="T16" fmla="*/ 31 w 721"/>
                <a:gd name="T17" fmla="*/ 0 h 306"/>
                <a:gd name="T18" fmla="*/ 0 w 721"/>
                <a:gd name="T19" fmla="*/ 0 h 306"/>
                <a:gd name="T20" fmla="*/ 0 w 721"/>
                <a:gd name="T21" fmla="*/ 111 h 306"/>
                <a:gd name="T22" fmla="*/ 11 w 721"/>
                <a:gd name="T23" fmla="*/ 111 h 306"/>
                <a:gd name="T24" fmla="*/ 11 w 721"/>
                <a:gd name="T25" fmla="*/ 144 h 306"/>
                <a:gd name="T26" fmla="*/ 139 w 721"/>
                <a:gd name="T27" fmla="*/ 277 h 306"/>
                <a:gd name="T28" fmla="*/ 471 w 721"/>
                <a:gd name="T29" fmla="*/ 277 h 306"/>
                <a:gd name="T30" fmla="*/ 492 w 721"/>
                <a:gd name="T31" fmla="*/ 291 h 306"/>
                <a:gd name="T32" fmla="*/ 514 w 721"/>
                <a:gd name="T33" fmla="*/ 277 h 306"/>
                <a:gd name="T34" fmla="*/ 648 w 721"/>
                <a:gd name="T35" fmla="*/ 277 h 306"/>
                <a:gd name="T36" fmla="*/ 648 w 721"/>
                <a:gd name="T37" fmla="*/ 306 h 306"/>
                <a:gd name="T38" fmla="*/ 721 w 721"/>
                <a:gd name="T39" fmla="*/ 306 h 306"/>
                <a:gd name="T40" fmla="*/ 721 w 721"/>
                <a:gd name="T41" fmla="*/ 226 h 306"/>
                <a:gd name="T42" fmla="*/ 648 w 721"/>
                <a:gd name="T43" fmla="*/ 226 h 306"/>
                <a:gd name="T44" fmla="*/ 648 w 721"/>
                <a:gd name="T45" fmla="*/ 266 h 306"/>
                <a:gd name="T46" fmla="*/ 492 w 721"/>
                <a:gd name="T47" fmla="*/ 277 h 306"/>
                <a:gd name="T48" fmla="*/ 483 w 721"/>
                <a:gd name="T49" fmla="*/ 267 h 306"/>
                <a:gd name="T50" fmla="*/ 492 w 721"/>
                <a:gd name="T51" fmla="*/ 258 h 306"/>
                <a:gd name="T52" fmla="*/ 502 w 721"/>
                <a:gd name="T53" fmla="*/ 267 h 306"/>
                <a:gd name="T54" fmla="*/ 492 w 721"/>
                <a:gd name="T55" fmla="*/ 27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1" h="306">
                  <a:moveTo>
                    <a:pt x="648" y="266"/>
                  </a:moveTo>
                  <a:cubicBezTo>
                    <a:pt x="516" y="266"/>
                    <a:pt x="516" y="266"/>
                    <a:pt x="516" y="266"/>
                  </a:cubicBezTo>
                  <a:cubicBezTo>
                    <a:pt x="515" y="253"/>
                    <a:pt x="505" y="244"/>
                    <a:pt x="492" y="244"/>
                  </a:cubicBezTo>
                  <a:cubicBezTo>
                    <a:pt x="480" y="244"/>
                    <a:pt x="469" y="254"/>
                    <a:pt x="469" y="266"/>
                  </a:cubicBezTo>
                  <a:cubicBezTo>
                    <a:pt x="425" y="266"/>
                    <a:pt x="148" y="266"/>
                    <a:pt x="143" y="266"/>
                  </a:cubicBezTo>
                  <a:cubicBezTo>
                    <a:pt x="140" y="263"/>
                    <a:pt x="25" y="143"/>
                    <a:pt x="22" y="139"/>
                  </a:cubicBezTo>
                  <a:cubicBezTo>
                    <a:pt x="22" y="137"/>
                    <a:pt x="22" y="121"/>
                    <a:pt x="22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39" y="277"/>
                    <a:pt x="139" y="277"/>
                    <a:pt x="139" y="277"/>
                  </a:cubicBezTo>
                  <a:cubicBezTo>
                    <a:pt x="471" y="277"/>
                    <a:pt x="471" y="277"/>
                    <a:pt x="471" y="277"/>
                  </a:cubicBezTo>
                  <a:cubicBezTo>
                    <a:pt x="475" y="285"/>
                    <a:pt x="483" y="291"/>
                    <a:pt x="492" y="291"/>
                  </a:cubicBezTo>
                  <a:cubicBezTo>
                    <a:pt x="502" y="291"/>
                    <a:pt x="510" y="285"/>
                    <a:pt x="514" y="277"/>
                  </a:cubicBezTo>
                  <a:cubicBezTo>
                    <a:pt x="648" y="277"/>
                    <a:pt x="648" y="277"/>
                    <a:pt x="648" y="277"/>
                  </a:cubicBezTo>
                  <a:cubicBezTo>
                    <a:pt x="648" y="306"/>
                    <a:pt x="648" y="306"/>
                    <a:pt x="648" y="306"/>
                  </a:cubicBezTo>
                  <a:cubicBezTo>
                    <a:pt x="721" y="306"/>
                    <a:pt x="721" y="306"/>
                    <a:pt x="721" y="306"/>
                  </a:cubicBezTo>
                  <a:cubicBezTo>
                    <a:pt x="721" y="226"/>
                    <a:pt x="721" y="226"/>
                    <a:pt x="721" y="226"/>
                  </a:cubicBezTo>
                  <a:cubicBezTo>
                    <a:pt x="648" y="226"/>
                    <a:pt x="648" y="226"/>
                    <a:pt x="648" y="226"/>
                  </a:cubicBezTo>
                  <a:lnTo>
                    <a:pt x="648" y="266"/>
                  </a:lnTo>
                  <a:close/>
                  <a:moveTo>
                    <a:pt x="492" y="277"/>
                  </a:moveTo>
                  <a:cubicBezTo>
                    <a:pt x="487" y="277"/>
                    <a:pt x="483" y="273"/>
                    <a:pt x="483" y="267"/>
                  </a:cubicBezTo>
                  <a:cubicBezTo>
                    <a:pt x="483" y="262"/>
                    <a:pt x="487" y="258"/>
                    <a:pt x="492" y="258"/>
                  </a:cubicBezTo>
                  <a:cubicBezTo>
                    <a:pt x="498" y="258"/>
                    <a:pt x="502" y="262"/>
                    <a:pt x="502" y="267"/>
                  </a:cubicBezTo>
                  <a:cubicBezTo>
                    <a:pt x="502" y="273"/>
                    <a:pt x="498" y="277"/>
                    <a:pt x="492" y="27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5" name="Freeform 486"/>
            <p:cNvSpPr>
              <a:spLocks noEditPoints="1"/>
            </p:cNvSpPr>
            <p:nvPr/>
          </p:nvSpPr>
          <p:spPr bwMode="auto">
            <a:xfrm>
              <a:off x="5173891" y="4020291"/>
              <a:ext cx="1376441" cy="430186"/>
            </a:xfrm>
            <a:custGeom>
              <a:avLst/>
              <a:gdLst>
                <a:gd name="T0" fmla="*/ 581 w 654"/>
                <a:gd name="T1" fmla="*/ 37 h 185"/>
                <a:gd name="T2" fmla="*/ 449 w 654"/>
                <a:gd name="T3" fmla="*/ 37 h 185"/>
                <a:gd name="T4" fmla="*/ 427 w 654"/>
                <a:gd name="T5" fmla="*/ 21 h 185"/>
                <a:gd name="T6" fmla="*/ 404 w 654"/>
                <a:gd name="T7" fmla="*/ 39 h 185"/>
                <a:gd name="T8" fmla="*/ 365 w 654"/>
                <a:gd name="T9" fmla="*/ 39 h 185"/>
                <a:gd name="T10" fmla="*/ 365 w 654"/>
                <a:gd name="T11" fmla="*/ 66 h 185"/>
                <a:gd name="T12" fmla="*/ 348 w 654"/>
                <a:gd name="T13" fmla="*/ 66 h 185"/>
                <a:gd name="T14" fmla="*/ 348 w 654"/>
                <a:gd name="T15" fmla="*/ 112 h 185"/>
                <a:gd name="T16" fmla="*/ 294 w 654"/>
                <a:gd name="T17" fmla="*/ 112 h 185"/>
                <a:gd name="T18" fmla="*/ 232 w 654"/>
                <a:gd name="T19" fmla="*/ 174 h 185"/>
                <a:gd name="T20" fmla="*/ 55 w 654"/>
                <a:gd name="T21" fmla="*/ 174 h 185"/>
                <a:gd name="T22" fmla="*/ 21 w 654"/>
                <a:gd name="T23" fmla="*/ 141 h 185"/>
                <a:gd name="T24" fmla="*/ 21 w 654"/>
                <a:gd name="T25" fmla="*/ 129 h 185"/>
                <a:gd name="T26" fmla="*/ 30 w 654"/>
                <a:gd name="T27" fmla="*/ 129 h 185"/>
                <a:gd name="T28" fmla="*/ 30 w 654"/>
                <a:gd name="T29" fmla="*/ 18 h 185"/>
                <a:gd name="T30" fmla="*/ 0 w 654"/>
                <a:gd name="T31" fmla="*/ 18 h 185"/>
                <a:gd name="T32" fmla="*/ 0 w 654"/>
                <a:gd name="T33" fmla="*/ 129 h 185"/>
                <a:gd name="T34" fmla="*/ 10 w 654"/>
                <a:gd name="T35" fmla="*/ 129 h 185"/>
                <a:gd name="T36" fmla="*/ 10 w 654"/>
                <a:gd name="T37" fmla="*/ 145 h 185"/>
                <a:gd name="T38" fmla="*/ 50 w 654"/>
                <a:gd name="T39" fmla="*/ 185 h 185"/>
                <a:gd name="T40" fmla="*/ 236 w 654"/>
                <a:gd name="T41" fmla="*/ 185 h 185"/>
                <a:gd name="T42" fmla="*/ 298 w 654"/>
                <a:gd name="T43" fmla="*/ 123 h 185"/>
                <a:gd name="T44" fmla="*/ 348 w 654"/>
                <a:gd name="T45" fmla="*/ 123 h 185"/>
                <a:gd name="T46" fmla="*/ 348 w 654"/>
                <a:gd name="T47" fmla="*/ 136 h 185"/>
                <a:gd name="T48" fmla="*/ 399 w 654"/>
                <a:gd name="T49" fmla="*/ 136 h 185"/>
                <a:gd name="T50" fmla="*/ 399 w 654"/>
                <a:gd name="T51" fmla="*/ 66 h 185"/>
                <a:gd name="T52" fmla="*/ 376 w 654"/>
                <a:gd name="T53" fmla="*/ 66 h 185"/>
                <a:gd name="T54" fmla="*/ 376 w 654"/>
                <a:gd name="T55" fmla="*/ 50 h 185"/>
                <a:gd name="T56" fmla="*/ 404 w 654"/>
                <a:gd name="T57" fmla="*/ 50 h 185"/>
                <a:gd name="T58" fmla="*/ 427 w 654"/>
                <a:gd name="T59" fmla="*/ 68 h 185"/>
                <a:gd name="T60" fmla="*/ 450 w 654"/>
                <a:gd name="T61" fmla="*/ 48 h 185"/>
                <a:gd name="T62" fmla="*/ 581 w 654"/>
                <a:gd name="T63" fmla="*/ 48 h 185"/>
                <a:gd name="T64" fmla="*/ 581 w 654"/>
                <a:gd name="T65" fmla="*/ 80 h 185"/>
                <a:gd name="T66" fmla="*/ 654 w 654"/>
                <a:gd name="T67" fmla="*/ 80 h 185"/>
                <a:gd name="T68" fmla="*/ 654 w 654"/>
                <a:gd name="T69" fmla="*/ 0 h 185"/>
                <a:gd name="T70" fmla="*/ 581 w 654"/>
                <a:gd name="T71" fmla="*/ 0 h 185"/>
                <a:gd name="T72" fmla="*/ 581 w 654"/>
                <a:gd name="T73" fmla="*/ 37 h 185"/>
                <a:gd name="T74" fmla="*/ 427 w 654"/>
                <a:gd name="T75" fmla="*/ 54 h 185"/>
                <a:gd name="T76" fmla="*/ 417 w 654"/>
                <a:gd name="T77" fmla="*/ 44 h 185"/>
                <a:gd name="T78" fmla="*/ 427 w 654"/>
                <a:gd name="T79" fmla="*/ 34 h 185"/>
                <a:gd name="T80" fmla="*/ 436 w 654"/>
                <a:gd name="T81" fmla="*/ 44 h 185"/>
                <a:gd name="T82" fmla="*/ 427 w 654"/>
                <a:gd name="T83" fmla="*/ 5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185">
                  <a:moveTo>
                    <a:pt x="581" y="37"/>
                  </a:moveTo>
                  <a:cubicBezTo>
                    <a:pt x="449" y="37"/>
                    <a:pt x="449" y="37"/>
                    <a:pt x="449" y="37"/>
                  </a:cubicBezTo>
                  <a:cubicBezTo>
                    <a:pt x="446" y="27"/>
                    <a:pt x="437" y="21"/>
                    <a:pt x="427" y="21"/>
                  </a:cubicBezTo>
                  <a:cubicBezTo>
                    <a:pt x="416" y="21"/>
                    <a:pt x="406" y="28"/>
                    <a:pt x="404" y="39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5" y="66"/>
                    <a:pt x="365" y="66"/>
                    <a:pt x="365" y="66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8" y="112"/>
                    <a:pt x="348" y="112"/>
                    <a:pt x="348" y="112"/>
                  </a:cubicBezTo>
                  <a:cubicBezTo>
                    <a:pt x="294" y="112"/>
                    <a:pt x="294" y="112"/>
                    <a:pt x="294" y="112"/>
                  </a:cubicBezTo>
                  <a:cubicBezTo>
                    <a:pt x="294" y="112"/>
                    <a:pt x="235" y="171"/>
                    <a:pt x="232" y="174"/>
                  </a:cubicBezTo>
                  <a:cubicBezTo>
                    <a:pt x="227" y="174"/>
                    <a:pt x="59" y="174"/>
                    <a:pt x="55" y="174"/>
                  </a:cubicBezTo>
                  <a:cubicBezTo>
                    <a:pt x="52" y="171"/>
                    <a:pt x="24" y="144"/>
                    <a:pt x="21" y="141"/>
                  </a:cubicBezTo>
                  <a:cubicBezTo>
                    <a:pt x="21" y="139"/>
                    <a:pt x="21" y="133"/>
                    <a:pt x="21" y="129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236" y="185"/>
                    <a:pt x="236" y="185"/>
                    <a:pt x="236" y="185"/>
                  </a:cubicBezTo>
                  <a:cubicBezTo>
                    <a:pt x="236" y="185"/>
                    <a:pt x="295" y="126"/>
                    <a:pt x="298" y="123"/>
                  </a:cubicBezTo>
                  <a:cubicBezTo>
                    <a:pt x="302" y="123"/>
                    <a:pt x="333" y="123"/>
                    <a:pt x="348" y="123"/>
                  </a:cubicBezTo>
                  <a:cubicBezTo>
                    <a:pt x="348" y="136"/>
                    <a:pt x="348" y="136"/>
                    <a:pt x="348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9" y="66"/>
                    <a:pt x="399" y="66"/>
                    <a:pt x="399" y="66"/>
                  </a:cubicBezTo>
                  <a:cubicBezTo>
                    <a:pt x="376" y="66"/>
                    <a:pt x="376" y="66"/>
                    <a:pt x="376" y="66"/>
                  </a:cubicBezTo>
                  <a:cubicBezTo>
                    <a:pt x="376" y="61"/>
                    <a:pt x="376" y="54"/>
                    <a:pt x="376" y="50"/>
                  </a:cubicBezTo>
                  <a:cubicBezTo>
                    <a:pt x="382" y="50"/>
                    <a:pt x="396" y="50"/>
                    <a:pt x="404" y="50"/>
                  </a:cubicBezTo>
                  <a:cubicBezTo>
                    <a:pt x="406" y="60"/>
                    <a:pt x="416" y="68"/>
                    <a:pt x="427" y="68"/>
                  </a:cubicBezTo>
                  <a:cubicBezTo>
                    <a:pt x="438" y="68"/>
                    <a:pt x="448" y="59"/>
                    <a:pt x="450" y="48"/>
                  </a:cubicBezTo>
                  <a:cubicBezTo>
                    <a:pt x="581" y="48"/>
                    <a:pt x="581" y="48"/>
                    <a:pt x="581" y="48"/>
                  </a:cubicBezTo>
                  <a:cubicBezTo>
                    <a:pt x="581" y="80"/>
                    <a:pt x="581" y="80"/>
                    <a:pt x="581" y="80"/>
                  </a:cubicBezTo>
                  <a:cubicBezTo>
                    <a:pt x="654" y="80"/>
                    <a:pt x="654" y="80"/>
                    <a:pt x="654" y="80"/>
                  </a:cubicBezTo>
                  <a:cubicBezTo>
                    <a:pt x="654" y="0"/>
                    <a:pt x="654" y="0"/>
                    <a:pt x="654" y="0"/>
                  </a:cubicBezTo>
                  <a:cubicBezTo>
                    <a:pt x="581" y="0"/>
                    <a:pt x="581" y="0"/>
                    <a:pt x="581" y="0"/>
                  </a:cubicBezTo>
                  <a:lnTo>
                    <a:pt x="581" y="37"/>
                  </a:lnTo>
                  <a:close/>
                  <a:moveTo>
                    <a:pt x="427" y="54"/>
                  </a:moveTo>
                  <a:cubicBezTo>
                    <a:pt x="421" y="54"/>
                    <a:pt x="417" y="49"/>
                    <a:pt x="417" y="44"/>
                  </a:cubicBezTo>
                  <a:cubicBezTo>
                    <a:pt x="417" y="39"/>
                    <a:pt x="421" y="34"/>
                    <a:pt x="427" y="34"/>
                  </a:cubicBezTo>
                  <a:cubicBezTo>
                    <a:pt x="432" y="34"/>
                    <a:pt x="436" y="39"/>
                    <a:pt x="436" y="44"/>
                  </a:cubicBezTo>
                  <a:cubicBezTo>
                    <a:pt x="436" y="49"/>
                    <a:pt x="432" y="54"/>
                    <a:pt x="427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6" name="Freeform 487"/>
            <p:cNvSpPr>
              <a:spLocks noEditPoints="1"/>
            </p:cNvSpPr>
            <p:nvPr/>
          </p:nvSpPr>
          <p:spPr bwMode="auto">
            <a:xfrm>
              <a:off x="5310911" y="3468038"/>
              <a:ext cx="1239420" cy="852498"/>
            </a:xfrm>
            <a:custGeom>
              <a:avLst/>
              <a:gdLst>
                <a:gd name="T0" fmla="*/ 516 w 589"/>
                <a:gd name="T1" fmla="*/ 40 h 366"/>
                <a:gd name="T2" fmla="*/ 385 w 589"/>
                <a:gd name="T3" fmla="*/ 40 h 366"/>
                <a:gd name="T4" fmla="*/ 385 w 589"/>
                <a:gd name="T5" fmla="*/ 37 h 366"/>
                <a:gd name="T6" fmla="*/ 362 w 589"/>
                <a:gd name="T7" fmla="*/ 14 h 366"/>
                <a:gd name="T8" fmla="*/ 338 w 589"/>
                <a:gd name="T9" fmla="*/ 37 h 366"/>
                <a:gd name="T10" fmla="*/ 338 w 589"/>
                <a:gd name="T11" fmla="*/ 38 h 366"/>
                <a:gd name="T12" fmla="*/ 299 w 589"/>
                <a:gd name="T13" fmla="*/ 38 h 366"/>
                <a:gd name="T14" fmla="*/ 299 w 589"/>
                <a:gd name="T15" fmla="*/ 66 h 366"/>
                <a:gd name="T16" fmla="*/ 283 w 589"/>
                <a:gd name="T17" fmla="*/ 66 h 366"/>
                <a:gd name="T18" fmla="*/ 283 w 589"/>
                <a:gd name="T19" fmla="*/ 130 h 366"/>
                <a:gd name="T20" fmla="*/ 297 w 589"/>
                <a:gd name="T21" fmla="*/ 130 h 366"/>
                <a:gd name="T22" fmla="*/ 259 w 589"/>
                <a:gd name="T23" fmla="*/ 168 h 366"/>
                <a:gd name="T24" fmla="*/ 259 w 589"/>
                <a:gd name="T25" fmla="*/ 279 h 366"/>
                <a:gd name="T26" fmla="*/ 232 w 589"/>
                <a:gd name="T27" fmla="*/ 306 h 366"/>
                <a:gd name="T28" fmla="*/ 30 w 589"/>
                <a:gd name="T29" fmla="*/ 306 h 366"/>
                <a:gd name="T30" fmla="*/ 30 w 589"/>
                <a:gd name="T31" fmla="*/ 255 h 366"/>
                <a:gd name="T32" fmla="*/ 0 w 589"/>
                <a:gd name="T33" fmla="*/ 255 h 366"/>
                <a:gd name="T34" fmla="*/ 0 w 589"/>
                <a:gd name="T35" fmla="*/ 366 h 366"/>
                <a:gd name="T36" fmla="*/ 30 w 589"/>
                <a:gd name="T37" fmla="*/ 366 h 366"/>
                <a:gd name="T38" fmla="*/ 30 w 589"/>
                <a:gd name="T39" fmla="*/ 317 h 366"/>
                <a:gd name="T40" fmla="*/ 237 w 589"/>
                <a:gd name="T41" fmla="*/ 317 h 366"/>
                <a:gd name="T42" fmla="*/ 270 w 589"/>
                <a:gd name="T43" fmla="*/ 284 h 366"/>
                <a:gd name="T44" fmla="*/ 270 w 589"/>
                <a:gd name="T45" fmla="*/ 172 h 366"/>
                <a:gd name="T46" fmla="*/ 313 w 589"/>
                <a:gd name="T47" fmla="*/ 130 h 366"/>
                <a:gd name="T48" fmla="*/ 331 w 589"/>
                <a:gd name="T49" fmla="*/ 130 h 366"/>
                <a:gd name="T50" fmla="*/ 331 w 589"/>
                <a:gd name="T51" fmla="*/ 66 h 366"/>
                <a:gd name="T52" fmla="*/ 309 w 589"/>
                <a:gd name="T53" fmla="*/ 66 h 366"/>
                <a:gd name="T54" fmla="*/ 309 w 589"/>
                <a:gd name="T55" fmla="*/ 49 h 366"/>
                <a:gd name="T56" fmla="*/ 342 w 589"/>
                <a:gd name="T57" fmla="*/ 49 h 366"/>
                <a:gd name="T58" fmla="*/ 362 w 589"/>
                <a:gd name="T59" fmla="*/ 61 h 366"/>
                <a:gd name="T60" fmla="*/ 381 w 589"/>
                <a:gd name="T61" fmla="*/ 51 h 366"/>
                <a:gd name="T62" fmla="*/ 516 w 589"/>
                <a:gd name="T63" fmla="*/ 51 h 366"/>
                <a:gd name="T64" fmla="*/ 516 w 589"/>
                <a:gd name="T65" fmla="*/ 80 h 366"/>
                <a:gd name="T66" fmla="*/ 589 w 589"/>
                <a:gd name="T67" fmla="*/ 80 h 366"/>
                <a:gd name="T68" fmla="*/ 589 w 589"/>
                <a:gd name="T69" fmla="*/ 0 h 366"/>
                <a:gd name="T70" fmla="*/ 516 w 589"/>
                <a:gd name="T71" fmla="*/ 0 h 366"/>
                <a:gd name="T72" fmla="*/ 516 w 589"/>
                <a:gd name="T73" fmla="*/ 40 h 366"/>
                <a:gd name="T74" fmla="*/ 362 w 589"/>
                <a:gd name="T75" fmla="*/ 47 h 366"/>
                <a:gd name="T76" fmla="*/ 352 w 589"/>
                <a:gd name="T77" fmla="*/ 37 h 366"/>
                <a:gd name="T78" fmla="*/ 362 w 589"/>
                <a:gd name="T79" fmla="*/ 27 h 366"/>
                <a:gd name="T80" fmla="*/ 371 w 589"/>
                <a:gd name="T81" fmla="*/ 37 h 366"/>
                <a:gd name="T82" fmla="*/ 362 w 589"/>
                <a:gd name="T83" fmla="*/ 4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9" h="366">
                  <a:moveTo>
                    <a:pt x="516" y="40"/>
                  </a:moveTo>
                  <a:cubicBezTo>
                    <a:pt x="385" y="40"/>
                    <a:pt x="385" y="40"/>
                    <a:pt x="385" y="40"/>
                  </a:cubicBezTo>
                  <a:cubicBezTo>
                    <a:pt x="385" y="39"/>
                    <a:pt x="385" y="38"/>
                    <a:pt x="385" y="37"/>
                  </a:cubicBezTo>
                  <a:cubicBezTo>
                    <a:pt x="385" y="24"/>
                    <a:pt x="375" y="14"/>
                    <a:pt x="362" y="14"/>
                  </a:cubicBezTo>
                  <a:cubicBezTo>
                    <a:pt x="349" y="14"/>
                    <a:pt x="338" y="24"/>
                    <a:pt x="338" y="37"/>
                  </a:cubicBezTo>
                  <a:cubicBezTo>
                    <a:pt x="338" y="37"/>
                    <a:pt x="338" y="38"/>
                    <a:pt x="338" y="38"/>
                  </a:cubicBezTo>
                  <a:cubicBezTo>
                    <a:pt x="299" y="38"/>
                    <a:pt x="299" y="38"/>
                    <a:pt x="299" y="3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83" y="66"/>
                    <a:pt x="283" y="66"/>
                    <a:pt x="283" y="66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97" y="130"/>
                    <a:pt x="297" y="130"/>
                    <a:pt x="297" y="130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59" y="168"/>
                    <a:pt x="259" y="275"/>
                    <a:pt x="259" y="279"/>
                  </a:cubicBezTo>
                  <a:cubicBezTo>
                    <a:pt x="257" y="282"/>
                    <a:pt x="235" y="303"/>
                    <a:pt x="232" y="306"/>
                  </a:cubicBezTo>
                  <a:cubicBezTo>
                    <a:pt x="228" y="306"/>
                    <a:pt x="67" y="306"/>
                    <a:pt x="30" y="30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30" y="366"/>
                    <a:pt x="30" y="366"/>
                    <a:pt x="30" y="366"/>
                  </a:cubicBezTo>
                  <a:cubicBezTo>
                    <a:pt x="30" y="317"/>
                    <a:pt x="30" y="317"/>
                    <a:pt x="30" y="317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70" y="284"/>
                    <a:pt x="270" y="284"/>
                    <a:pt x="270" y="284"/>
                  </a:cubicBezTo>
                  <a:cubicBezTo>
                    <a:pt x="270" y="284"/>
                    <a:pt x="270" y="177"/>
                    <a:pt x="270" y="172"/>
                  </a:cubicBezTo>
                  <a:cubicBezTo>
                    <a:pt x="273" y="170"/>
                    <a:pt x="304" y="139"/>
                    <a:pt x="313" y="130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1"/>
                    <a:pt x="309" y="54"/>
                    <a:pt x="309" y="49"/>
                  </a:cubicBezTo>
                  <a:cubicBezTo>
                    <a:pt x="316" y="49"/>
                    <a:pt x="335" y="49"/>
                    <a:pt x="342" y="49"/>
                  </a:cubicBezTo>
                  <a:cubicBezTo>
                    <a:pt x="346" y="56"/>
                    <a:pt x="353" y="61"/>
                    <a:pt x="362" y="61"/>
                  </a:cubicBezTo>
                  <a:cubicBezTo>
                    <a:pt x="370" y="61"/>
                    <a:pt x="376" y="57"/>
                    <a:pt x="381" y="51"/>
                  </a:cubicBezTo>
                  <a:cubicBezTo>
                    <a:pt x="516" y="51"/>
                    <a:pt x="516" y="51"/>
                    <a:pt x="516" y="51"/>
                  </a:cubicBezTo>
                  <a:cubicBezTo>
                    <a:pt x="516" y="80"/>
                    <a:pt x="516" y="80"/>
                    <a:pt x="516" y="80"/>
                  </a:cubicBezTo>
                  <a:cubicBezTo>
                    <a:pt x="589" y="80"/>
                    <a:pt x="589" y="80"/>
                    <a:pt x="589" y="8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16" y="0"/>
                    <a:pt x="516" y="0"/>
                    <a:pt x="516" y="0"/>
                  </a:cubicBezTo>
                  <a:lnTo>
                    <a:pt x="516" y="40"/>
                  </a:lnTo>
                  <a:close/>
                  <a:moveTo>
                    <a:pt x="362" y="47"/>
                  </a:moveTo>
                  <a:cubicBezTo>
                    <a:pt x="356" y="47"/>
                    <a:pt x="352" y="42"/>
                    <a:pt x="352" y="37"/>
                  </a:cubicBezTo>
                  <a:cubicBezTo>
                    <a:pt x="352" y="32"/>
                    <a:pt x="356" y="27"/>
                    <a:pt x="362" y="27"/>
                  </a:cubicBezTo>
                  <a:cubicBezTo>
                    <a:pt x="367" y="27"/>
                    <a:pt x="371" y="32"/>
                    <a:pt x="371" y="37"/>
                  </a:cubicBezTo>
                  <a:cubicBezTo>
                    <a:pt x="371" y="42"/>
                    <a:pt x="367" y="47"/>
                    <a:pt x="362" y="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7" name="Freeform 488"/>
            <p:cNvSpPr>
              <a:spLocks noEditPoints="1"/>
            </p:cNvSpPr>
            <p:nvPr/>
          </p:nvSpPr>
          <p:spPr bwMode="auto">
            <a:xfrm>
              <a:off x="5426579" y="2904955"/>
              <a:ext cx="1123752" cy="1089741"/>
            </a:xfrm>
            <a:custGeom>
              <a:avLst/>
              <a:gdLst>
                <a:gd name="T0" fmla="*/ 461 w 534"/>
                <a:gd name="T1" fmla="*/ 37 h 468"/>
                <a:gd name="T2" fmla="*/ 330 w 534"/>
                <a:gd name="T3" fmla="*/ 37 h 468"/>
                <a:gd name="T4" fmla="*/ 307 w 534"/>
                <a:gd name="T5" fmla="*/ 18 h 468"/>
                <a:gd name="T6" fmla="*/ 285 w 534"/>
                <a:gd name="T7" fmla="*/ 34 h 468"/>
                <a:gd name="T8" fmla="*/ 246 w 534"/>
                <a:gd name="T9" fmla="*/ 34 h 468"/>
                <a:gd name="T10" fmla="*/ 246 w 534"/>
                <a:gd name="T11" fmla="*/ 66 h 468"/>
                <a:gd name="T12" fmla="*/ 228 w 534"/>
                <a:gd name="T13" fmla="*/ 66 h 468"/>
                <a:gd name="T14" fmla="*/ 228 w 534"/>
                <a:gd name="T15" fmla="*/ 104 h 468"/>
                <a:gd name="T16" fmla="*/ 206 w 534"/>
                <a:gd name="T17" fmla="*/ 104 h 468"/>
                <a:gd name="T18" fmla="*/ 206 w 534"/>
                <a:gd name="T19" fmla="*/ 354 h 468"/>
                <a:gd name="T20" fmla="*/ 115 w 534"/>
                <a:gd name="T21" fmla="*/ 446 h 468"/>
                <a:gd name="T22" fmla="*/ 100 w 534"/>
                <a:gd name="T23" fmla="*/ 446 h 468"/>
                <a:gd name="T24" fmla="*/ 100 w 534"/>
                <a:gd name="T25" fmla="*/ 434 h 468"/>
                <a:gd name="T26" fmla="*/ 0 w 534"/>
                <a:gd name="T27" fmla="*/ 434 h 468"/>
                <a:gd name="T28" fmla="*/ 0 w 534"/>
                <a:gd name="T29" fmla="*/ 468 h 468"/>
                <a:gd name="T30" fmla="*/ 100 w 534"/>
                <a:gd name="T31" fmla="*/ 468 h 468"/>
                <a:gd name="T32" fmla="*/ 100 w 534"/>
                <a:gd name="T33" fmla="*/ 456 h 468"/>
                <a:gd name="T34" fmla="*/ 119 w 534"/>
                <a:gd name="T35" fmla="*/ 456 h 468"/>
                <a:gd name="T36" fmla="*/ 217 w 534"/>
                <a:gd name="T37" fmla="*/ 359 h 468"/>
                <a:gd name="T38" fmla="*/ 217 w 534"/>
                <a:gd name="T39" fmla="*/ 114 h 468"/>
                <a:gd name="T40" fmla="*/ 228 w 534"/>
                <a:gd name="T41" fmla="*/ 114 h 468"/>
                <a:gd name="T42" fmla="*/ 228 w 534"/>
                <a:gd name="T43" fmla="*/ 129 h 468"/>
                <a:gd name="T44" fmla="*/ 276 w 534"/>
                <a:gd name="T45" fmla="*/ 129 h 468"/>
                <a:gd name="T46" fmla="*/ 276 w 534"/>
                <a:gd name="T47" fmla="*/ 66 h 468"/>
                <a:gd name="T48" fmla="*/ 257 w 534"/>
                <a:gd name="T49" fmla="*/ 66 h 468"/>
                <a:gd name="T50" fmla="*/ 257 w 534"/>
                <a:gd name="T51" fmla="*/ 45 h 468"/>
                <a:gd name="T52" fmla="*/ 283 w 534"/>
                <a:gd name="T53" fmla="*/ 45 h 468"/>
                <a:gd name="T54" fmla="*/ 307 w 534"/>
                <a:gd name="T55" fmla="*/ 66 h 468"/>
                <a:gd name="T56" fmla="*/ 329 w 534"/>
                <a:gd name="T57" fmla="*/ 48 h 468"/>
                <a:gd name="T58" fmla="*/ 461 w 534"/>
                <a:gd name="T59" fmla="*/ 48 h 468"/>
                <a:gd name="T60" fmla="*/ 461 w 534"/>
                <a:gd name="T61" fmla="*/ 81 h 468"/>
                <a:gd name="T62" fmla="*/ 534 w 534"/>
                <a:gd name="T63" fmla="*/ 81 h 468"/>
                <a:gd name="T64" fmla="*/ 534 w 534"/>
                <a:gd name="T65" fmla="*/ 0 h 468"/>
                <a:gd name="T66" fmla="*/ 461 w 534"/>
                <a:gd name="T67" fmla="*/ 0 h 468"/>
                <a:gd name="T68" fmla="*/ 461 w 534"/>
                <a:gd name="T69" fmla="*/ 37 h 468"/>
                <a:gd name="T70" fmla="*/ 307 w 534"/>
                <a:gd name="T71" fmla="*/ 52 h 468"/>
                <a:gd name="T72" fmla="*/ 297 w 534"/>
                <a:gd name="T73" fmla="*/ 42 h 468"/>
                <a:gd name="T74" fmla="*/ 307 w 534"/>
                <a:gd name="T75" fmla="*/ 32 h 468"/>
                <a:gd name="T76" fmla="*/ 316 w 534"/>
                <a:gd name="T77" fmla="*/ 42 h 468"/>
                <a:gd name="T78" fmla="*/ 307 w 534"/>
                <a:gd name="T79" fmla="*/ 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468">
                  <a:moveTo>
                    <a:pt x="461" y="37"/>
                  </a:moveTo>
                  <a:cubicBezTo>
                    <a:pt x="330" y="37"/>
                    <a:pt x="330" y="37"/>
                    <a:pt x="330" y="37"/>
                  </a:cubicBezTo>
                  <a:cubicBezTo>
                    <a:pt x="327" y="26"/>
                    <a:pt x="318" y="18"/>
                    <a:pt x="307" y="18"/>
                  </a:cubicBezTo>
                  <a:cubicBezTo>
                    <a:pt x="296" y="18"/>
                    <a:pt x="288" y="25"/>
                    <a:pt x="285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06" y="104"/>
                    <a:pt x="206" y="104"/>
                    <a:pt x="206" y="104"/>
                  </a:cubicBezTo>
                  <a:cubicBezTo>
                    <a:pt x="206" y="104"/>
                    <a:pt x="206" y="350"/>
                    <a:pt x="206" y="354"/>
                  </a:cubicBezTo>
                  <a:cubicBezTo>
                    <a:pt x="203" y="357"/>
                    <a:pt x="118" y="442"/>
                    <a:pt x="115" y="446"/>
                  </a:cubicBezTo>
                  <a:cubicBezTo>
                    <a:pt x="112" y="446"/>
                    <a:pt x="105" y="446"/>
                    <a:pt x="100" y="446"/>
                  </a:cubicBezTo>
                  <a:cubicBezTo>
                    <a:pt x="100" y="434"/>
                    <a:pt x="100" y="434"/>
                    <a:pt x="100" y="434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00" y="468"/>
                    <a:pt x="100" y="468"/>
                    <a:pt x="100" y="468"/>
                  </a:cubicBezTo>
                  <a:cubicBezTo>
                    <a:pt x="100" y="456"/>
                    <a:pt x="100" y="456"/>
                    <a:pt x="100" y="456"/>
                  </a:cubicBezTo>
                  <a:cubicBezTo>
                    <a:pt x="119" y="456"/>
                    <a:pt x="119" y="456"/>
                    <a:pt x="119" y="456"/>
                  </a:cubicBezTo>
                  <a:cubicBezTo>
                    <a:pt x="217" y="359"/>
                    <a:pt x="217" y="359"/>
                    <a:pt x="217" y="359"/>
                  </a:cubicBezTo>
                  <a:cubicBezTo>
                    <a:pt x="217" y="359"/>
                    <a:pt x="217" y="125"/>
                    <a:pt x="217" y="114"/>
                  </a:cubicBezTo>
                  <a:cubicBezTo>
                    <a:pt x="220" y="114"/>
                    <a:pt x="224" y="114"/>
                    <a:pt x="228" y="114"/>
                  </a:cubicBezTo>
                  <a:cubicBezTo>
                    <a:pt x="228" y="129"/>
                    <a:pt x="228" y="129"/>
                    <a:pt x="228" y="129"/>
                  </a:cubicBezTo>
                  <a:cubicBezTo>
                    <a:pt x="276" y="129"/>
                    <a:pt x="276" y="129"/>
                    <a:pt x="276" y="129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57" y="66"/>
                    <a:pt x="257" y="66"/>
                    <a:pt x="257" y="66"/>
                  </a:cubicBezTo>
                  <a:cubicBezTo>
                    <a:pt x="257" y="59"/>
                    <a:pt x="257" y="50"/>
                    <a:pt x="257" y="45"/>
                  </a:cubicBezTo>
                  <a:cubicBezTo>
                    <a:pt x="263" y="45"/>
                    <a:pt x="277" y="45"/>
                    <a:pt x="283" y="45"/>
                  </a:cubicBezTo>
                  <a:cubicBezTo>
                    <a:pt x="285" y="57"/>
                    <a:pt x="295" y="66"/>
                    <a:pt x="307" y="66"/>
                  </a:cubicBezTo>
                  <a:cubicBezTo>
                    <a:pt x="318" y="66"/>
                    <a:pt x="327" y="58"/>
                    <a:pt x="329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81"/>
                    <a:pt x="461" y="81"/>
                    <a:pt x="461" y="81"/>
                  </a:cubicBezTo>
                  <a:cubicBezTo>
                    <a:pt x="534" y="81"/>
                    <a:pt x="534" y="81"/>
                    <a:pt x="534" y="81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7"/>
                  </a:lnTo>
                  <a:close/>
                  <a:moveTo>
                    <a:pt x="307" y="52"/>
                  </a:moveTo>
                  <a:cubicBezTo>
                    <a:pt x="301" y="52"/>
                    <a:pt x="297" y="47"/>
                    <a:pt x="297" y="42"/>
                  </a:cubicBezTo>
                  <a:cubicBezTo>
                    <a:pt x="297" y="37"/>
                    <a:pt x="301" y="32"/>
                    <a:pt x="307" y="32"/>
                  </a:cubicBezTo>
                  <a:cubicBezTo>
                    <a:pt x="312" y="32"/>
                    <a:pt x="316" y="37"/>
                    <a:pt x="316" y="42"/>
                  </a:cubicBezTo>
                  <a:cubicBezTo>
                    <a:pt x="316" y="47"/>
                    <a:pt x="312" y="52"/>
                    <a:pt x="307" y="5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8" name="Freeform 489"/>
            <p:cNvSpPr>
              <a:spLocks noEditPoints="1"/>
            </p:cNvSpPr>
            <p:nvPr/>
          </p:nvSpPr>
          <p:spPr bwMode="auto">
            <a:xfrm>
              <a:off x="5426579" y="2333998"/>
              <a:ext cx="1123752" cy="1514021"/>
            </a:xfrm>
            <a:custGeom>
              <a:avLst/>
              <a:gdLst>
                <a:gd name="T0" fmla="*/ 461 w 534"/>
                <a:gd name="T1" fmla="*/ 35 h 650"/>
                <a:gd name="T2" fmla="*/ 330 w 534"/>
                <a:gd name="T3" fmla="*/ 35 h 650"/>
                <a:gd name="T4" fmla="*/ 307 w 534"/>
                <a:gd name="T5" fmla="*/ 17 h 650"/>
                <a:gd name="T6" fmla="*/ 284 w 534"/>
                <a:gd name="T7" fmla="*/ 33 h 650"/>
                <a:gd name="T8" fmla="*/ 235 w 534"/>
                <a:gd name="T9" fmla="*/ 33 h 650"/>
                <a:gd name="T10" fmla="*/ 235 w 534"/>
                <a:gd name="T11" fmla="*/ 67 h 650"/>
                <a:gd name="T12" fmla="*/ 228 w 534"/>
                <a:gd name="T13" fmla="*/ 67 h 650"/>
                <a:gd name="T14" fmla="*/ 228 w 534"/>
                <a:gd name="T15" fmla="*/ 105 h 650"/>
                <a:gd name="T16" fmla="*/ 178 w 534"/>
                <a:gd name="T17" fmla="*/ 105 h 650"/>
                <a:gd name="T18" fmla="*/ 178 w 534"/>
                <a:gd name="T19" fmla="*/ 561 h 650"/>
                <a:gd name="T20" fmla="*/ 111 w 534"/>
                <a:gd name="T21" fmla="*/ 628 h 650"/>
                <a:gd name="T22" fmla="*/ 100 w 534"/>
                <a:gd name="T23" fmla="*/ 628 h 650"/>
                <a:gd name="T24" fmla="*/ 100 w 534"/>
                <a:gd name="T25" fmla="*/ 617 h 650"/>
                <a:gd name="T26" fmla="*/ 0 w 534"/>
                <a:gd name="T27" fmla="*/ 617 h 650"/>
                <a:gd name="T28" fmla="*/ 0 w 534"/>
                <a:gd name="T29" fmla="*/ 650 h 650"/>
                <a:gd name="T30" fmla="*/ 100 w 534"/>
                <a:gd name="T31" fmla="*/ 650 h 650"/>
                <a:gd name="T32" fmla="*/ 100 w 534"/>
                <a:gd name="T33" fmla="*/ 639 h 650"/>
                <a:gd name="T34" fmla="*/ 115 w 534"/>
                <a:gd name="T35" fmla="*/ 639 h 650"/>
                <a:gd name="T36" fmla="*/ 189 w 534"/>
                <a:gd name="T37" fmla="*/ 565 h 650"/>
                <a:gd name="T38" fmla="*/ 189 w 534"/>
                <a:gd name="T39" fmla="*/ 115 h 650"/>
                <a:gd name="T40" fmla="*/ 228 w 534"/>
                <a:gd name="T41" fmla="*/ 115 h 650"/>
                <a:gd name="T42" fmla="*/ 228 w 534"/>
                <a:gd name="T43" fmla="*/ 130 h 650"/>
                <a:gd name="T44" fmla="*/ 276 w 534"/>
                <a:gd name="T45" fmla="*/ 130 h 650"/>
                <a:gd name="T46" fmla="*/ 276 w 534"/>
                <a:gd name="T47" fmla="*/ 67 h 650"/>
                <a:gd name="T48" fmla="*/ 246 w 534"/>
                <a:gd name="T49" fmla="*/ 67 h 650"/>
                <a:gd name="T50" fmla="*/ 246 w 534"/>
                <a:gd name="T51" fmla="*/ 44 h 650"/>
                <a:gd name="T52" fmla="*/ 284 w 534"/>
                <a:gd name="T53" fmla="*/ 44 h 650"/>
                <a:gd name="T54" fmla="*/ 307 w 534"/>
                <a:gd name="T55" fmla="*/ 64 h 650"/>
                <a:gd name="T56" fmla="*/ 329 w 534"/>
                <a:gd name="T57" fmla="*/ 46 h 650"/>
                <a:gd name="T58" fmla="*/ 461 w 534"/>
                <a:gd name="T59" fmla="*/ 46 h 650"/>
                <a:gd name="T60" fmla="*/ 461 w 534"/>
                <a:gd name="T61" fmla="*/ 80 h 650"/>
                <a:gd name="T62" fmla="*/ 534 w 534"/>
                <a:gd name="T63" fmla="*/ 80 h 650"/>
                <a:gd name="T64" fmla="*/ 534 w 534"/>
                <a:gd name="T65" fmla="*/ 0 h 650"/>
                <a:gd name="T66" fmla="*/ 461 w 534"/>
                <a:gd name="T67" fmla="*/ 0 h 650"/>
                <a:gd name="T68" fmla="*/ 461 w 534"/>
                <a:gd name="T69" fmla="*/ 35 h 650"/>
                <a:gd name="T70" fmla="*/ 307 w 534"/>
                <a:gd name="T71" fmla="*/ 50 h 650"/>
                <a:gd name="T72" fmla="*/ 297 w 534"/>
                <a:gd name="T73" fmla="*/ 40 h 650"/>
                <a:gd name="T74" fmla="*/ 307 w 534"/>
                <a:gd name="T75" fmla="*/ 30 h 650"/>
                <a:gd name="T76" fmla="*/ 316 w 534"/>
                <a:gd name="T77" fmla="*/ 40 h 650"/>
                <a:gd name="T78" fmla="*/ 307 w 534"/>
                <a:gd name="T79" fmla="*/ 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650">
                  <a:moveTo>
                    <a:pt x="461" y="35"/>
                  </a:moveTo>
                  <a:cubicBezTo>
                    <a:pt x="330" y="35"/>
                    <a:pt x="330" y="35"/>
                    <a:pt x="330" y="35"/>
                  </a:cubicBezTo>
                  <a:cubicBezTo>
                    <a:pt x="327" y="25"/>
                    <a:pt x="318" y="17"/>
                    <a:pt x="307" y="17"/>
                  </a:cubicBezTo>
                  <a:cubicBezTo>
                    <a:pt x="296" y="17"/>
                    <a:pt x="287" y="24"/>
                    <a:pt x="284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67"/>
                    <a:pt x="235" y="67"/>
                    <a:pt x="235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105"/>
                    <a:pt x="228" y="105"/>
                    <a:pt x="228" y="105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8" y="105"/>
                    <a:pt x="178" y="556"/>
                    <a:pt x="178" y="561"/>
                  </a:cubicBezTo>
                  <a:cubicBezTo>
                    <a:pt x="175" y="564"/>
                    <a:pt x="114" y="625"/>
                    <a:pt x="111" y="628"/>
                  </a:cubicBezTo>
                  <a:cubicBezTo>
                    <a:pt x="109" y="628"/>
                    <a:pt x="104" y="628"/>
                    <a:pt x="100" y="628"/>
                  </a:cubicBezTo>
                  <a:cubicBezTo>
                    <a:pt x="100" y="617"/>
                    <a:pt x="100" y="617"/>
                    <a:pt x="100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0" y="650"/>
                    <a:pt x="0" y="650"/>
                    <a:pt x="0" y="650"/>
                  </a:cubicBezTo>
                  <a:cubicBezTo>
                    <a:pt x="100" y="650"/>
                    <a:pt x="100" y="650"/>
                    <a:pt x="100" y="650"/>
                  </a:cubicBezTo>
                  <a:cubicBezTo>
                    <a:pt x="100" y="639"/>
                    <a:pt x="100" y="639"/>
                    <a:pt x="100" y="639"/>
                  </a:cubicBezTo>
                  <a:cubicBezTo>
                    <a:pt x="115" y="639"/>
                    <a:pt x="115" y="639"/>
                    <a:pt x="115" y="639"/>
                  </a:cubicBezTo>
                  <a:cubicBezTo>
                    <a:pt x="189" y="565"/>
                    <a:pt x="189" y="565"/>
                    <a:pt x="189" y="565"/>
                  </a:cubicBezTo>
                  <a:cubicBezTo>
                    <a:pt x="189" y="565"/>
                    <a:pt x="189" y="126"/>
                    <a:pt x="189" y="115"/>
                  </a:cubicBezTo>
                  <a:cubicBezTo>
                    <a:pt x="195" y="115"/>
                    <a:pt x="216" y="115"/>
                    <a:pt x="228" y="115"/>
                  </a:cubicBezTo>
                  <a:cubicBezTo>
                    <a:pt x="228" y="130"/>
                    <a:pt x="228" y="130"/>
                    <a:pt x="228" y="130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0"/>
                    <a:pt x="246" y="50"/>
                    <a:pt x="246" y="44"/>
                  </a:cubicBezTo>
                  <a:cubicBezTo>
                    <a:pt x="253" y="44"/>
                    <a:pt x="274" y="44"/>
                    <a:pt x="284" y="44"/>
                  </a:cubicBezTo>
                  <a:cubicBezTo>
                    <a:pt x="286" y="55"/>
                    <a:pt x="295" y="64"/>
                    <a:pt x="307" y="64"/>
                  </a:cubicBezTo>
                  <a:cubicBezTo>
                    <a:pt x="318" y="64"/>
                    <a:pt x="327" y="56"/>
                    <a:pt x="329" y="46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5"/>
                  </a:lnTo>
                  <a:close/>
                  <a:moveTo>
                    <a:pt x="307" y="50"/>
                  </a:moveTo>
                  <a:cubicBezTo>
                    <a:pt x="301" y="50"/>
                    <a:pt x="297" y="46"/>
                    <a:pt x="297" y="40"/>
                  </a:cubicBezTo>
                  <a:cubicBezTo>
                    <a:pt x="297" y="35"/>
                    <a:pt x="301" y="30"/>
                    <a:pt x="307" y="30"/>
                  </a:cubicBezTo>
                  <a:cubicBezTo>
                    <a:pt x="312" y="30"/>
                    <a:pt x="316" y="35"/>
                    <a:pt x="316" y="40"/>
                  </a:cubicBezTo>
                  <a:cubicBezTo>
                    <a:pt x="316" y="46"/>
                    <a:pt x="312" y="50"/>
                    <a:pt x="307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9" name="Freeform 490"/>
            <p:cNvSpPr>
              <a:spLocks noEditPoints="1"/>
            </p:cNvSpPr>
            <p:nvPr/>
          </p:nvSpPr>
          <p:spPr bwMode="auto">
            <a:xfrm>
              <a:off x="5426579" y="1780761"/>
              <a:ext cx="1123752" cy="1896956"/>
            </a:xfrm>
            <a:custGeom>
              <a:avLst/>
              <a:gdLst>
                <a:gd name="T0" fmla="*/ 461 w 534"/>
                <a:gd name="T1" fmla="*/ 30 h 815"/>
                <a:gd name="T2" fmla="*/ 327 w 534"/>
                <a:gd name="T3" fmla="*/ 30 h 815"/>
                <a:gd name="T4" fmla="*/ 304 w 534"/>
                <a:gd name="T5" fmla="*/ 8 h 815"/>
                <a:gd name="T6" fmla="*/ 280 w 534"/>
                <a:gd name="T7" fmla="*/ 31 h 815"/>
                <a:gd name="T8" fmla="*/ 281 w 534"/>
                <a:gd name="T9" fmla="*/ 33 h 815"/>
                <a:gd name="T10" fmla="*/ 238 w 534"/>
                <a:gd name="T11" fmla="*/ 33 h 815"/>
                <a:gd name="T12" fmla="*/ 238 w 534"/>
                <a:gd name="T13" fmla="*/ 58 h 815"/>
                <a:gd name="T14" fmla="*/ 228 w 534"/>
                <a:gd name="T15" fmla="*/ 58 h 815"/>
                <a:gd name="T16" fmla="*/ 228 w 534"/>
                <a:gd name="T17" fmla="*/ 118 h 815"/>
                <a:gd name="T18" fmla="*/ 146 w 534"/>
                <a:gd name="T19" fmla="*/ 201 h 815"/>
                <a:gd name="T20" fmla="*/ 146 w 534"/>
                <a:gd name="T21" fmla="*/ 765 h 815"/>
                <a:gd name="T22" fmla="*/ 117 w 534"/>
                <a:gd name="T23" fmla="*/ 794 h 815"/>
                <a:gd name="T24" fmla="*/ 100 w 534"/>
                <a:gd name="T25" fmla="*/ 794 h 815"/>
                <a:gd name="T26" fmla="*/ 100 w 534"/>
                <a:gd name="T27" fmla="*/ 781 h 815"/>
                <a:gd name="T28" fmla="*/ 0 w 534"/>
                <a:gd name="T29" fmla="*/ 781 h 815"/>
                <a:gd name="T30" fmla="*/ 0 w 534"/>
                <a:gd name="T31" fmla="*/ 815 h 815"/>
                <a:gd name="T32" fmla="*/ 100 w 534"/>
                <a:gd name="T33" fmla="*/ 815 h 815"/>
                <a:gd name="T34" fmla="*/ 100 w 534"/>
                <a:gd name="T35" fmla="*/ 805 h 815"/>
                <a:gd name="T36" fmla="*/ 122 w 534"/>
                <a:gd name="T37" fmla="*/ 805 h 815"/>
                <a:gd name="T38" fmla="*/ 156 w 534"/>
                <a:gd name="T39" fmla="*/ 770 h 815"/>
                <a:gd name="T40" fmla="*/ 156 w 534"/>
                <a:gd name="T41" fmla="*/ 205 h 815"/>
                <a:gd name="T42" fmla="*/ 240 w 534"/>
                <a:gd name="T43" fmla="*/ 122 h 815"/>
                <a:gd name="T44" fmla="*/ 276 w 534"/>
                <a:gd name="T45" fmla="*/ 122 h 815"/>
                <a:gd name="T46" fmla="*/ 276 w 534"/>
                <a:gd name="T47" fmla="*/ 58 h 815"/>
                <a:gd name="T48" fmla="*/ 249 w 534"/>
                <a:gd name="T49" fmla="*/ 58 h 815"/>
                <a:gd name="T50" fmla="*/ 249 w 534"/>
                <a:gd name="T51" fmla="*/ 44 h 815"/>
                <a:gd name="T52" fmla="*/ 284 w 534"/>
                <a:gd name="T53" fmla="*/ 44 h 815"/>
                <a:gd name="T54" fmla="*/ 304 w 534"/>
                <a:gd name="T55" fmla="*/ 55 h 815"/>
                <a:gd name="T56" fmla="*/ 325 w 534"/>
                <a:gd name="T57" fmla="*/ 41 h 815"/>
                <a:gd name="T58" fmla="*/ 461 w 534"/>
                <a:gd name="T59" fmla="*/ 41 h 815"/>
                <a:gd name="T60" fmla="*/ 461 w 534"/>
                <a:gd name="T61" fmla="*/ 80 h 815"/>
                <a:gd name="T62" fmla="*/ 534 w 534"/>
                <a:gd name="T63" fmla="*/ 80 h 815"/>
                <a:gd name="T64" fmla="*/ 534 w 534"/>
                <a:gd name="T65" fmla="*/ 0 h 815"/>
                <a:gd name="T66" fmla="*/ 461 w 534"/>
                <a:gd name="T67" fmla="*/ 0 h 815"/>
                <a:gd name="T68" fmla="*/ 461 w 534"/>
                <a:gd name="T69" fmla="*/ 30 h 815"/>
                <a:gd name="T70" fmla="*/ 304 w 534"/>
                <a:gd name="T71" fmla="*/ 41 h 815"/>
                <a:gd name="T72" fmla="*/ 294 w 534"/>
                <a:gd name="T73" fmla="*/ 31 h 815"/>
                <a:gd name="T74" fmla="*/ 304 w 534"/>
                <a:gd name="T75" fmla="*/ 22 h 815"/>
                <a:gd name="T76" fmla="*/ 314 w 534"/>
                <a:gd name="T77" fmla="*/ 31 h 815"/>
                <a:gd name="T78" fmla="*/ 304 w 534"/>
                <a:gd name="T79" fmla="*/ 41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815">
                  <a:moveTo>
                    <a:pt x="461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7" y="18"/>
                    <a:pt x="316" y="8"/>
                    <a:pt x="304" y="8"/>
                  </a:cubicBezTo>
                  <a:cubicBezTo>
                    <a:pt x="291" y="8"/>
                    <a:pt x="280" y="18"/>
                    <a:pt x="280" y="31"/>
                  </a:cubicBezTo>
                  <a:cubicBezTo>
                    <a:pt x="280" y="32"/>
                    <a:pt x="281" y="32"/>
                    <a:pt x="281" y="33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28" y="58"/>
                    <a:pt x="228" y="58"/>
                    <a:pt x="228" y="58"/>
                  </a:cubicBezTo>
                  <a:cubicBezTo>
                    <a:pt x="228" y="118"/>
                    <a:pt x="228" y="118"/>
                    <a:pt x="228" y="118"/>
                  </a:cubicBezTo>
                  <a:cubicBezTo>
                    <a:pt x="146" y="201"/>
                    <a:pt x="146" y="201"/>
                    <a:pt x="146" y="201"/>
                  </a:cubicBezTo>
                  <a:cubicBezTo>
                    <a:pt x="146" y="201"/>
                    <a:pt x="146" y="761"/>
                    <a:pt x="146" y="765"/>
                  </a:cubicBezTo>
                  <a:cubicBezTo>
                    <a:pt x="143" y="768"/>
                    <a:pt x="120" y="791"/>
                    <a:pt x="117" y="794"/>
                  </a:cubicBezTo>
                  <a:cubicBezTo>
                    <a:pt x="115" y="794"/>
                    <a:pt x="106" y="794"/>
                    <a:pt x="100" y="794"/>
                  </a:cubicBezTo>
                  <a:cubicBezTo>
                    <a:pt x="100" y="781"/>
                    <a:pt x="100" y="781"/>
                    <a:pt x="100" y="781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0" y="815"/>
                    <a:pt x="0" y="815"/>
                    <a:pt x="0" y="815"/>
                  </a:cubicBezTo>
                  <a:cubicBezTo>
                    <a:pt x="100" y="815"/>
                    <a:pt x="100" y="815"/>
                    <a:pt x="100" y="815"/>
                  </a:cubicBezTo>
                  <a:cubicBezTo>
                    <a:pt x="100" y="805"/>
                    <a:pt x="100" y="805"/>
                    <a:pt x="100" y="805"/>
                  </a:cubicBezTo>
                  <a:cubicBezTo>
                    <a:pt x="122" y="805"/>
                    <a:pt x="122" y="805"/>
                    <a:pt x="122" y="805"/>
                  </a:cubicBezTo>
                  <a:cubicBezTo>
                    <a:pt x="156" y="770"/>
                    <a:pt x="156" y="770"/>
                    <a:pt x="156" y="770"/>
                  </a:cubicBezTo>
                  <a:cubicBezTo>
                    <a:pt x="156" y="770"/>
                    <a:pt x="156" y="210"/>
                    <a:pt x="156" y="205"/>
                  </a:cubicBezTo>
                  <a:cubicBezTo>
                    <a:pt x="159" y="202"/>
                    <a:pt x="226" y="136"/>
                    <a:pt x="240" y="122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58"/>
                    <a:pt x="276" y="58"/>
                    <a:pt x="276" y="58"/>
                  </a:cubicBezTo>
                  <a:cubicBezTo>
                    <a:pt x="249" y="58"/>
                    <a:pt x="249" y="58"/>
                    <a:pt x="249" y="58"/>
                  </a:cubicBezTo>
                  <a:cubicBezTo>
                    <a:pt x="249" y="53"/>
                    <a:pt x="249" y="47"/>
                    <a:pt x="249" y="44"/>
                  </a:cubicBezTo>
                  <a:cubicBezTo>
                    <a:pt x="256" y="44"/>
                    <a:pt x="278" y="44"/>
                    <a:pt x="284" y="44"/>
                  </a:cubicBezTo>
                  <a:cubicBezTo>
                    <a:pt x="288" y="50"/>
                    <a:pt x="296" y="55"/>
                    <a:pt x="304" y="55"/>
                  </a:cubicBezTo>
                  <a:cubicBezTo>
                    <a:pt x="314" y="55"/>
                    <a:pt x="322" y="49"/>
                    <a:pt x="325" y="41"/>
                  </a:cubicBezTo>
                  <a:cubicBezTo>
                    <a:pt x="461" y="41"/>
                    <a:pt x="461" y="41"/>
                    <a:pt x="461" y="41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0"/>
                  </a:lnTo>
                  <a:close/>
                  <a:moveTo>
                    <a:pt x="304" y="41"/>
                  </a:moveTo>
                  <a:cubicBezTo>
                    <a:pt x="299" y="41"/>
                    <a:pt x="294" y="37"/>
                    <a:pt x="294" y="31"/>
                  </a:cubicBezTo>
                  <a:cubicBezTo>
                    <a:pt x="294" y="26"/>
                    <a:pt x="299" y="22"/>
                    <a:pt x="304" y="22"/>
                  </a:cubicBezTo>
                  <a:cubicBezTo>
                    <a:pt x="309" y="22"/>
                    <a:pt x="314" y="26"/>
                    <a:pt x="314" y="31"/>
                  </a:cubicBezTo>
                  <a:cubicBezTo>
                    <a:pt x="314" y="37"/>
                    <a:pt x="309" y="41"/>
                    <a:pt x="304" y="4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0" name="Freeform 491"/>
            <p:cNvSpPr>
              <a:spLocks noEditPoints="1"/>
            </p:cNvSpPr>
            <p:nvPr/>
          </p:nvSpPr>
          <p:spPr bwMode="auto">
            <a:xfrm>
              <a:off x="6011144" y="1564191"/>
              <a:ext cx="507156" cy="216570"/>
            </a:xfrm>
            <a:custGeom>
              <a:avLst/>
              <a:gdLst>
                <a:gd name="T0" fmla="*/ 0 w 241"/>
                <a:gd name="T1" fmla="*/ 29 h 93"/>
                <a:gd name="T2" fmla="*/ 0 w 241"/>
                <a:gd name="T3" fmla="*/ 93 h 93"/>
                <a:gd name="T4" fmla="*/ 48 w 241"/>
                <a:gd name="T5" fmla="*/ 93 h 93"/>
                <a:gd name="T6" fmla="*/ 48 w 241"/>
                <a:gd name="T7" fmla="*/ 67 h 93"/>
                <a:gd name="T8" fmla="*/ 126 w 241"/>
                <a:gd name="T9" fmla="*/ 67 h 93"/>
                <a:gd name="T10" fmla="*/ 163 w 241"/>
                <a:gd name="T11" fmla="*/ 31 h 93"/>
                <a:gd name="T12" fmla="*/ 195 w 241"/>
                <a:gd name="T13" fmla="*/ 31 h 93"/>
                <a:gd name="T14" fmla="*/ 217 w 241"/>
                <a:gd name="T15" fmla="*/ 47 h 93"/>
                <a:gd name="T16" fmla="*/ 241 w 241"/>
                <a:gd name="T17" fmla="*/ 23 h 93"/>
                <a:gd name="T18" fmla="*/ 217 w 241"/>
                <a:gd name="T19" fmla="*/ 0 h 93"/>
                <a:gd name="T20" fmla="*/ 194 w 241"/>
                <a:gd name="T21" fmla="*/ 20 h 93"/>
                <a:gd name="T22" fmla="*/ 158 w 241"/>
                <a:gd name="T23" fmla="*/ 20 h 93"/>
                <a:gd name="T24" fmla="*/ 121 w 241"/>
                <a:gd name="T25" fmla="*/ 57 h 93"/>
                <a:gd name="T26" fmla="*/ 48 w 241"/>
                <a:gd name="T27" fmla="*/ 57 h 93"/>
                <a:gd name="T28" fmla="*/ 48 w 241"/>
                <a:gd name="T29" fmla="*/ 29 h 93"/>
                <a:gd name="T30" fmla="*/ 0 w 241"/>
                <a:gd name="T31" fmla="*/ 29 h 93"/>
                <a:gd name="T32" fmla="*/ 217 w 241"/>
                <a:gd name="T33" fmla="*/ 13 h 93"/>
                <a:gd name="T34" fmla="*/ 227 w 241"/>
                <a:gd name="T35" fmla="*/ 23 h 93"/>
                <a:gd name="T36" fmla="*/ 217 w 241"/>
                <a:gd name="T37" fmla="*/ 33 h 93"/>
                <a:gd name="T38" fmla="*/ 208 w 241"/>
                <a:gd name="T39" fmla="*/ 23 h 93"/>
                <a:gd name="T40" fmla="*/ 217 w 241"/>
                <a:gd name="T41" fmla="*/ 1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60" y="33"/>
                    <a:pt x="163" y="31"/>
                  </a:cubicBezTo>
                  <a:cubicBezTo>
                    <a:pt x="166" y="31"/>
                    <a:pt x="185" y="31"/>
                    <a:pt x="195" y="31"/>
                  </a:cubicBezTo>
                  <a:cubicBezTo>
                    <a:pt x="198" y="40"/>
                    <a:pt x="207" y="47"/>
                    <a:pt x="217" y="47"/>
                  </a:cubicBezTo>
                  <a:cubicBezTo>
                    <a:pt x="230" y="47"/>
                    <a:pt x="241" y="36"/>
                    <a:pt x="241" y="23"/>
                  </a:cubicBezTo>
                  <a:cubicBezTo>
                    <a:pt x="241" y="10"/>
                    <a:pt x="230" y="0"/>
                    <a:pt x="217" y="0"/>
                  </a:cubicBezTo>
                  <a:cubicBezTo>
                    <a:pt x="206" y="0"/>
                    <a:pt x="196" y="8"/>
                    <a:pt x="194" y="20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20"/>
                    <a:pt x="124" y="54"/>
                    <a:pt x="121" y="57"/>
                  </a:cubicBezTo>
                  <a:cubicBezTo>
                    <a:pt x="118" y="57"/>
                    <a:pt x="68" y="57"/>
                    <a:pt x="48" y="57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217" y="13"/>
                  </a:moveTo>
                  <a:cubicBezTo>
                    <a:pt x="223" y="13"/>
                    <a:pt x="227" y="18"/>
                    <a:pt x="227" y="23"/>
                  </a:cubicBezTo>
                  <a:cubicBezTo>
                    <a:pt x="227" y="29"/>
                    <a:pt x="223" y="33"/>
                    <a:pt x="217" y="33"/>
                  </a:cubicBezTo>
                  <a:cubicBezTo>
                    <a:pt x="212" y="33"/>
                    <a:pt x="208" y="29"/>
                    <a:pt x="208" y="23"/>
                  </a:cubicBezTo>
                  <a:cubicBezTo>
                    <a:pt x="208" y="18"/>
                    <a:pt x="212" y="13"/>
                    <a:pt x="217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1" name="Freeform 492"/>
            <p:cNvSpPr>
              <a:spLocks noEditPoints="1"/>
            </p:cNvSpPr>
            <p:nvPr/>
          </p:nvSpPr>
          <p:spPr bwMode="auto">
            <a:xfrm>
              <a:off x="6011144" y="2127272"/>
              <a:ext cx="372805" cy="223460"/>
            </a:xfrm>
            <a:custGeom>
              <a:avLst/>
              <a:gdLst>
                <a:gd name="T0" fmla="*/ 0 w 177"/>
                <a:gd name="T1" fmla="*/ 32 h 96"/>
                <a:gd name="T2" fmla="*/ 0 w 177"/>
                <a:gd name="T3" fmla="*/ 96 h 96"/>
                <a:gd name="T4" fmla="*/ 48 w 177"/>
                <a:gd name="T5" fmla="*/ 96 h 96"/>
                <a:gd name="T6" fmla="*/ 48 w 177"/>
                <a:gd name="T7" fmla="*/ 70 h 96"/>
                <a:gd name="T8" fmla="*/ 122 w 177"/>
                <a:gd name="T9" fmla="*/ 70 h 96"/>
                <a:gd name="T10" fmla="*/ 146 w 177"/>
                <a:gd name="T11" fmla="*/ 46 h 96"/>
                <a:gd name="T12" fmla="*/ 154 w 177"/>
                <a:gd name="T13" fmla="*/ 47 h 96"/>
                <a:gd name="T14" fmla="*/ 177 w 177"/>
                <a:gd name="T15" fmla="*/ 24 h 96"/>
                <a:gd name="T16" fmla="*/ 154 w 177"/>
                <a:gd name="T17" fmla="*/ 0 h 96"/>
                <a:gd name="T18" fmla="*/ 130 w 177"/>
                <a:gd name="T19" fmla="*/ 24 h 96"/>
                <a:gd name="T20" fmla="*/ 137 w 177"/>
                <a:gd name="T21" fmla="*/ 40 h 96"/>
                <a:gd name="T22" fmla="*/ 118 w 177"/>
                <a:gd name="T23" fmla="*/ 59 h 96"/>
                <a:gd name="T24" fmla="*/ 48 w 177"/>
                <a:gd name="T25" fmla="*/ 59 h 96"/>
                <a:gd name="T26" fmla="*/ 48 w 177"/>
                <a:gd name="T27" fmla="*/ 32 h 96"/>
                <a:gd name="T28" fmla="*/ 0 w 177"/>
                <a:gd name="T29" fmla="*/ 32 h 96"/>
                <a:gd name="T30" fmla="*/ 154 w 177"/>
                <a:gd name="T31" fmla="*/ 14 h 96"/>
                <a:gd name="T32" fmla="*/ 163 w 177"/>
                <a:gd name="T33" fmla="*/ 24 h 96"/>
                <a:gd name="T34" fmla="*/ 154 w 177"/>
                <a:gd name="T35" fmla="*/ 34 h 96"/>
                <a:gd name="T36" fmla="*/ 144 w 177"/>
                <a:gd name="T37" fmla="*/ 24 h 96"/>
                <a:gd name="T38" fmla="*/ 154 w 177"/>
                <a:gd name="T39" fmla="*/ 1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6">
                  <a:moveTo>
                    <a:pt x="0" y="32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9" y="47"/>
                    <a:pt x="151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3" y="36"/>
                    <a:pt x="137" y="40"/>
                  </a:cubicBezTo>
                  <a:cubicBezTo>
                    <a:pt x="131" y="46"/>
                    <a:pt x="120" y="57"/>
                    <a:pt x="118" y="59"/>
                  </a:cubicBezTo>
                  <a:cubicBezTo>
                    <a:pt x="114" y="59"/>
                    <a:pt x="62" y="59"/>
                    <a:pt x="48" y="59"/>
                  </a:cubicBezTo>
                  <a:cubicBezTo>
                    <a:pt x="48" y="32"/>
                    <a:pt x="48" y="32"/>
                    <a:pt x="48" y="32"/>
                  </a:cubicBezTo>
                  <a:lnTo>
                    <a:pt x="0" y="32"/>
                  </a:lnTo>
                  <a:close/>
                  <a:moveTo>
                    <a:pt x="154" y="14"/>
                  </a:moveTo>
                  <a:cubicBezTo>
                    <a:pt x="159" y="14"/>
                    <a:pt x="163" y="18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8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2" name="Freeform 493"/>
            <p:cNvSpPr>
              <a:spLocks noEditPoints="1"/>
            </p:cNvSpPr>
            <p:nvPr/>
          </p:nvSpPr>
          <p:spPr bwMode="auto">
            <a:xfrm>
              <a:off x="6011144" y="2767138"/>
              <a:ext cx="372805" cy="149630"/>
            </a:xfrm>
            <a:custGeom>
              <a:avLst/>
              <a:gdLst>
                <a:gd name="T0" fmla="*/ 0 w 177"/>
                <a:gd name="T1" fmla="*/ 0 h 64"/>
                <a:gd name="T2" fmla="*/ 0 w 177"/>
                <a:gd name="T3" fmla="*/ 64 h 64"/>
                <a:gd name="T4" fmla="*/ 48 w 177"/>
                <a:gd name="T5" fmla="*/ 64 h 64"/>
                <a:gd name="T6" fmla="*/ 48 w 177"/>
                <a:gd name="T7" fmla="*/ 33 h 64"/>
                <a:gd name="T8" fmla="*/ 130 w 177"/>
                <a:gd name="T9" fmla="*/ 33 h 64"/>
                <a:gd name="T10" fmla="*/ 154 w 177"/>
                <a:gd name="T11" fmla="*/ 52 h 64"/>
                <a:gd name="T12" fmla="*/ 177 w 177"/>
                <a:gd name="T13" fmla="*/ 29 h 64"/>
                <a:gd name="T14" fmla="*/ 154 w 177"/>
                <a:gd name="T15" fmla="*/ 5 h 64"/>
                <a:gd name="T16" fmla="*/ 131 w 177"/>
                <a:gd name="T17" fmla="*/ 22 h 64"/>
                <a:gd name="T18" fmla="*/ 48 w 177"/>
                <a:gd name="T19" fmla="*/ 22 h 64"/>
                <a:gd name="T20" fmla="*/ 48 w 177"/>
                <a:gd name="T21" fmla="*/ 0 h 64"/>
                <a:gd name="T22" fmla="*/ 0 w 177"/>
                <a:gd name="T23" fmla="*/ 0 h 64"/>
                <a:gd name="T24" fmla="*/ 154 w 177"/>
                <a:gd name="T25" fmla="*/ 19 h 64"/>
                <a:gd name="T26" fmla="*/ 163 w 177"/>
                <a:gd name="T27" fmla="*/ 29 h 64"/>
                <a:gd name="T28" fmla="*/ 154 w 177"/>
                <a:gd name="T29" fmla="*/ 39 h 64"/>
                <a:gd name="T30" fmla="*/ 144 w 177"/>
                <a:gd name="T31" fmla="*/ 29 h 64"/>
                <a:gd name="T32" fmla="*/ 154 w 177"/>
                <a:gd name="T33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" h="64">
                  <a:moveTo>
                    <a:pt x="0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2" y="44"/>
                    <a:pt x="142" y="52"/>
                    <a:pt x="154" y="52"/>
                  </a:cubicBezTo>
                  <a:cubicBezTo>
                    <a:pt x="167" y="52"/>
                    <a:pt x="177" y="42"/>
                    <a:pt x="177" y="29"/>
                  </a:cubicBezTo>
                  <a:cubicBezTo>
                    <a:pt x="177" y="16"/>
                    <a:pt x="167" y="5"/>
                    <a:pt x="154" y="5"/>
                  </a:cubicBezTo>
                  <a:cubicBezTo>
                    <a:pt x="143" y="5"/>
                    <a:pt x="134" y="12"/>
                    <a:pt x="131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0" y="0"/>
                  </a:lnTo>
                  <a:close/>
                  <a:moveTo>
                    <a:pt x="154" y="19"/>
                  </a:moveTo>
                  <a:cubicBezTo>
                    <a:pt x="159" y="19"/>
                    <a:pt x="163" y="24"/>
                    <a:pt x="163" y="29"/>
                  </a:cubicBezTo>
                  <a:cubicBezTo>
                    <a:pt x="163" y="34"/>
                    <a:pt x="159" y="39"/>
                    <a:pt x="154" y="39"/>
                  </a:cubicBezTo>
                  <a:cubicBezTo>
                    <a:pt x="148" y="39"/>
                    <a:pt x="144" y="34"/>
                    <a:pt x="144" y="29"/>
                  </a:cubicBezTo>
                  <a:cubicBezTo>
                    <a:pt x="144" y="24"/>
                    <a:pt x="148" y="19"/>
                    <a:pt x="154" y="1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3" name="Freeform 494"/>
            <p:cNvSpPr>
              <a:spLocks noEditPoints="1"/>
            </p:cNvSpPr>
            <p:nvPr/>
          </p:nvSpPr>
          <p:spPr bwMode="auto">
            <a:xfrm>
              <a:off x="6011144" y="3263281"/>
              <a:ext cx="372805" cy="216570"/>
            </a:xfrm>
            <a:custGeom>
              <a:avLst/>
              <a:gdLst>
                <a:gd name="T0" fmla="*/ 0 w 177"/>
                <a:gd name="T1" fmla="*/ 29 h 93"/>
                <a:gd name="T2" fmla="*/ 0 w 177"/>
                <a:gd name="T3" fmla="*/ 93 h 93"/>
                <a:gd name="T4" fmla="*/ 48 w 177"/>
                <a:gd name="T5" fmla="*/ 93 h 93"/>
                <a:gd name="T6" fmla="*/ 48 w 177"/>
                <a:gd name="T7" fmla="*/ 67 h 93"/>
                <a:gd name="T8" fmla="*/ 123 w 177"/>
                <a:gd name="T9" fmla="*/ 67 h 93"/>
                <a:gd name="T10" fmla="*/ 144 w 177"/>
                <a:gd name="T11" fmla="*/ 46 h 93"/>
                <a:gd name="T12" fmla="*/ 154 w 177"/>
                <a:gd name="T13" fmla="*/ 47 h 93"/>
                <a:gd name="T14" fmla="*/ 177 w 177"/>
                <a:gd name="T15" fmla="*/ 24 h 93"/>
                <a:gd name="T16" fmla="*/ 154 w 177"/>
                <a:gd name="T17" fmla="*/ 0 h 93"/>
                <a:gd name="T18" fmla="*/ 130 w 177"/>
                <a:gd name="T19" fmla="*/ 24 h 93"/>
                <a:gd name="T20" fmla="*/ 135 w 177"/>
                <a:gd name="T21" fmla="*/ 39 h 93"/>
                <a:gd name="T22" fmla="*/ 118 w 177"/>
                <a:gd name="T23" fmla="*/ 56 h 93"/>
                <a:gd name="T24" fmla="*/ 48 w 177"/>
                <a:gd name="T25" fmla="*/ 56 h 93"/>
                <a:gd name="T26" fmla="*/ 48 w 177"/>
                <a:gd name="T27" fmla="*/ 29 h 93"/>
                <a:gd name="T28" fmla="*/ 0 w 177"/>
                <a:gd name="T29" fmla="*/ 29 h 93"/>
                <a:gd name="T30" fmla="*/ 154 w 177"/>
                <a:gd name="T31" fmla="*/ 14 h 93"/>
                <a:gd name="T32" fmla="*/ 163 w 177"/>
                <a:gd name="T33" fmla="*/ 24 h 93"/>
                <a:gd name="T34" fmla="*/ 154 w 177"/>
                <a:gd name="T35" fmla="*/ 34 h 93"/>
                <a:gd name="T36" fmla="*/ 144 w 177"/>
                <a:gd name="T37" fmla="*/ 24 h 93"/>
                <a:gd name="T38" fmla="*/ 154 w 177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3" y="67"/>
                    <a:pt x="123" y="67"/>
                    <a:pt x="123" y="67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7" y="47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2" y="35"/>
                    <a:pt x="135" y="39"/>
                  </a:cubicBezTo>
                  <a:cubicBezTo>
                    <a:pt x="131" y="44"/>
                    <a:pt x="120" y="54"/>
                    <a:pt x="118" y="56"/>
                  </a:cubicBezTo>
                  <a:cubicBezTo>
                    <a:pt x="115" y="56"/>
                    <a:pt x="62" y="56"/>
                    <a:pt x="48" y="56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4" name="Freeform 495"/>
            <p:cNvSpPr>
              <a:spLocks noEditPoints="1"/>
            </p:cNvSpPr>
            <p:nvPr/>
          </p:nvSpPr>
          <p:spPr bwMode="auto">
            <a:xfrm>
              <a:off x="6011144" y="3831285"/>
              <a:ext cx="372805" cy="209679"/>
            </a:xfrm>
            <a:custGeom>
              <a:avLst/>
              <a:gdLst>
                <a:gd name="T0" fmla="*/ 0 w 177"/>
                <a:gd name="T1" fmla="*/ 27 h 90"/>
                <a:gd name="T2" fmla="*/ 0 w 177"/>
                <a:gd name="T3" fmla="*/ 90 h 90"/>
                <a:gd name="T4" fmla="*/ 48 w 177"/>
                <a:gd name="T5" fmla="*/ 90 h 90"/>
                <a:gd name="T6" fmla="*/ 48 w 177"/>
                <a:gd name="T7" fmla="*/ 65 h 90"/>
                <a:gd name="T8" fmla="*/ 123 w 177"/>
                <a:gd name="T9" fmla="*/ 65 h 90"/>
                <a:gd name="T10" fmla="*/ 143 w 177"/>
                <a:gd name="T11" fmla="*/ 45 h 90"/>
                <a:gd name="T12" fmla="*/ 154 w 177"/>
                <a:gd name="T13" fmla="*/ 47 h 90"/>
                <a:gd name="T14" fmla="*/ 177 w 177"/>
                <a:gd name="T15" fmla="*/ 24 h 90"/>
                <a:gd name="T16" fmla="*/ 154 w 177"/>
                <a:gd name="T17" fmla="*/ 0 h 90"/>
                <a:gd name="T18" fmla="*/ 130 w 177"/>
                <a:gd name="T19" fmla="*/ 24 h 90"/>
                <a:gd name="T20" fmla="*/ 135 w 177"/>
                <a:gd name="T21" fmla="*/ 38 h 90"/>
                <a:gd name="T22" fmla="*/ 118 w 177"/>
                <a:gd name="T23" fmla="*/ 54 h 90"/>
                <a:gd name="T24" fmla="*/ 48 w 177"/>
                <a:gd name="T25" fmla="*/ 54 h 90"/>
                <a:gd name="T26" fmla="*/ 48 w 177"/>
                <a:gd name="T27" fmla="*/ 27 h 90"/>
                <a:gd name="T28" fmla="*/ 0 w 177"/>
                <a:gd name="T29" fmla="*/ 27 h 90"/>
                <a:gd name="T30" fmla="*/ 154 w 177"/>
                <a:gd name="T31" fmla="*/ 14 h 90"/>
                <a:gd name="T32" fmla="*/ 163 w 177"/>
                <a:gd name="T33" fmla="*/ 24 h 90"/>
                <a:gd name="T34" fmla="*/ 154 w 177"/>
                <a:gd name="T35" fmla="*/ 34 h 90"/>
                <a:gd name="T36" fmla="*/ 144 w 177"/>
                <a:gd name="T37" fmla="*/ 24 h 90"/>
                <a:gd name="T38" fmla="*/ 154 w 177"/>
                <a:gd name="T3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0">
                  <a:moveTo>
                    <a:pt x="0" y="27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6" y="46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29"/>
                    <a:pt x="132" y="34"/>
                    <a:pt x="135" y="38"/>
                  </a:cubicBezTo>
                  <a:cubicBezTo>
                    <a:pt x="130" y="43"/>
                    <a:pt x="120" y="52"/>
                    <a:pt x="118" y="54"/>
                  </a:cubicBezTo>
                  <a:cubicBezTo>
                    <a:pt x="115" y="54"/>
                    <a:pt x="64" y="54"/>
                    <a:pt x="48" y="54"/>
                  </a:cubicBezTo>
                  <a:cubicBezTo>
                    <a:pt x="48" y="27"/>
                    <a:pt x="48" y="27"/>
                    <a:pt x="48" y="27"/>
                  </a:cubicBezTo>
                  <a:lnTo>
                    <a:pt x="0" y="27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5" name="Rectangle 496"/>
            <p:cNvSpPr>
              <a:spLocks noChangeArrowheads="1"/>
            </p:cNvSpPr>
            <p:nvPr/>
          </p:nvSpPr>
          <p:spPr bwMode="auto">
            <a:xfrm>
              <a:off x="6117024" y="1915625"/>
              <a:ext cx="100542" cy="14864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6" name="Rectangle 497"/>
            <p:cNvSpPr>
              <a:spLocks noChangeArrowheads="1"/>
            </p:cNvSpPr>
            <p:nvPr/>
          </p:nvSpPr>
          <p:spPr bwMode="auto">
            <a:xfrm>
              <a:off x="6117024" y="2490519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7" name="Rectangle 498"/>
            <p:cNvSpPr>
              <a:spLocks noChangeArrowheads="1"/>
            </p:cNvSpPr>
            <p:nvPr/>
          </p:nvSpPr>
          <p:spPr bwMode="auto">
            <a:xfrm>
              <a:off x="6117024" y="3058524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8" name="Rectangle 499"/>
            <p:cNvSpPr>
              <a:spLocks noChangeArrowheads="1"/>
            </p:cNvSpPr>
            <p:nvPr/>
          </p:nvSpPr>
          <p:spPr bwMode="auto">
            <a:xfrm>
              <a:off x="6117024" y="3621605"/>
              <a:ext cx="100542" cy="14963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9" name="Rectangle 500"/>
            <p:cNvSpPr>
              <a:spLocks noChangeArrowheads="1"/>
            </p:cNvSpPr>
            <p:nvPr/>
          </p:nvSpPr>
          <p:spPr bwMode="auto">
            <a:xfrm>
              <a:off x="5294007" y="1978627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0" name="Rectangle 501"/>
            <p:cNvSpPr>
              <a:spLocks noChangeArrowheads="1"/>
            </p:cNvSpPr>
            <p:nvPr/>
          </p:nvSpPr>
          <p:spPr bwMode="auto">
            <a:xfrm>
              <a:off x="5033310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1" name="Freeform 502"/>
            <p:cNvSpPr>
              <a:spLocks noEditPoints="1"/>
            </p:cNvSpPr>
            <p:nvPr/>
          </p:nvSpPr>
          <p:spPr bwMode="auto">
            <a:xfrm>
              <a:off x="4902517" y="1978627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2" name="Rectangle 503"/>
            <p:cNvSpPr>
              <a:spLocks noChangeArrowheads="1"/>
            </p:cNvSpPr>
            <p:nvPr/>
          </p:nvSpPr>
          <p:spPr bwMode="auto">
            <a:xfrm>
              <a:off x="4774393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3" name="Freeform 504"/>
            <p:cNvSpPr/>
            <p:nvPr/>
          </p:nvSpPr>
          <p:spPr bwMode="auto">
            <a:xfrm>
              <a:off x="3087429" y="1978627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4" name="Freeform 505"/>
            <p:cNvSpPr/>
            <p:nvPr/>
          </p:nvSpPr>
          <p:spPr bwMode="auto">
            <a:xfrm>
              <a:off x="2977990" y="1775838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5" name="Rectangle 506"/>
            <p:cNvSpPr>
              <a:spLocks noChangeArrowheads="1"/>
            </p:cNvSpPr>
            <p:nvPr/>
          </p:nvSpPr>
          <p:spPr bwMode="auto">
            <a:xfrm>
              <a:off x="2308899" y="1822105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6" name="Freeform 507"/>
            <p:cNvSpPr>
              <a:spLocks noEditPoints="1"/>
            </p:cNvSpPr>
            <p:nvPr/>
          </p:nvSpPr>
          <p:spPr bwMode="auto">
            <a:xfrm>
              <a:off x="5159655" y="1885109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7" name="Freeform 508"/>
            <p:cNvSpPr>
              <a:spLocks noEditPoints="1"/>
            </p:cNvSpPr>
            <p:nvPr/>
          </p:nvSpPr>
          <p:spPr bwMode="auto">
            <a:xfrm>
              <a:off x="238454" y="1955001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8" name="Freeform 509"/>
            <p:cNvSpPr/>
            <p:nvPr/>
          </p:nvSpPr>
          <p:spPr bwMode="auto">
            <a:xfrm>
              <a:off x="93424" y="2308404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9" name="Freeform 510"/>
            <p:cNvSpPr>
              <a:spLocks noEditPoints="1"/>
            </p:cNvSpPr>
            <p:nvPr/>
          </p:nvSpPr>
          <p:spPr bwMode="auto">
            <a:xfrm>
              <a:off x="1383561" y="2439331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0" name="Freeform 511"/>
            <p:cNvSpPr>
              <a:spLocks noEditPoints="1"/>
            </p:cNvSpPr>
            <p:nvPr/>
          </p:nvSpPr>
          <p:spPr bwMode="auto">
            <a:xfrm>
              <a:off x="1383561" y="2606680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1" name="Freeform 512"/>
            <p:cNvSpPr>
              <a:spLocks noEditPoints="1"/>
            </p:cNvSpPr>
            <p:nvPr/>
          </p:nvSpPr>
          <p:spPr bwMode="auto">
            <a:xfrm>
              <a:off x="1383561" y="2690355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2" name="Rectangle 513"/>
            <p:cNvSpPr>
              <a:spLocks noChangeArrowheads="1"/>
            </p:cNvSpPr>
            <p:nvPr/>
          </p:nvSpPr>
          <p:spPr bwMode="auto">
            <a:xfrm>
              <a:off x="1383561" y="294433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3" name="Freeform 514"/>
            <p:cNvSpPr>
              <a:spLocks noEditPoints="1"/>
            </p:cNvSpPr>
            <p:nvPr/>
          </p:nvSpPr>
          <p:spPr bwMode="auto">
            <a:xfrm>
              <a:off x="1383561" y="3121526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4" name="Freeform 515"/>
            <p:cNvSpPr>
              <a:spLocks noEditPoints="1"/>
            </p:cNvSpPr>
            <p:nvPr/>
          </p:nvSpPr>
          <p:spPr bwMode="auto">
            <a:xfrm>
              <a:off x="1383561" y="3247531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5" name="Freeform 516"/>
            <p:cNvSpPr>
              <a:spLocks noEditPoints="1"/>
            </p:cNvSpPr>
            <p:nvPr/>
          </p:nvSpPr>
          <p:spPr bwMode="auto">
            <a:xfrm>
              <a:off x="1383561" y="3249499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6" name="Rectangle 517"/>
            <p:cNvSpPr>
              <a:spLocks noChangeArrowheads="1"/>
            </p:cNvSpPr>
            <p:nvPr/>
          </p:nvSpPr>
          <p:spPr bwMode="auto">
            <a:xfrm>
              <a:off x="289169" y="362456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7" name="Rectangle 518"/>
            <p:cNvSpPr>
              <a:spLocks noChangeArrowheads="1"/>
            </p:cNvSpPr>
            <p:nvPr/>
          </p:nvSpPr>
          <p:spPr bwMode="auto">
            <a:xfrm>
              <a:off x="539188" y="362456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8" name="Freeform 519"/>
            <p:cNvSpPr/>
            <p:nvPr/>
          </p:nvSpPr>
          <p:spPr bwMode="auto">
            <a:xfrm>
              <a:off x="93424" y="2737607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9" name="Rectangle 520"/>
            <p:cNvSpPr>
              <a:spLocks noChangeArrowheads="1"/>
            </p:cNvSpPr>
            <p:nvPr/>
          </p:nvSpPr>
          <p:spPr bwMode="auto">
            <a:xfrm>
              <a:off x="535629" y="2976817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0" name="Freeform 521"/>
            <p:cNvSpPr/>
            <p:nvPr/>
          </p:nvSpPr>
          <p:spPr bwMode="auto">
            <a:xfrm>
              <a:off x="1075707" y="3892318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1" name="Freeform 522"/>
            <p:cNvSpPr>
              <a:spLocks noEditPoints="1"/>
            </p:cNvSpPr>
            <p:nvPr/>
          </p:nvSpPr>
          <p:spPr bwMode="auto">
            <a:xfrm>
              <a:off x="3084761" y="20176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2" name="Rectangle 523"/>
            <p:cNvSpPr>
              <a:spLocks noChangeArrowheads="1"/>
            </p:cNvSpPr>
            <p:nvPr/>
          </p:nvSpPr>
          <p:spPr bwMode="auto">
            <a:xfrm>
              <a:off x="3411298" y="23622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4" name="Rectangle 525"/>
            <p:cNvSpPr>
              <a:spLocks noChangeArrowheads="1"/>
            </p:cNvSpPr>
            <p:nvPr/>
          </p:nvSpPr>
          <p:spPr bwMode="auto">
            <a:xfrm>
              <a:off x="3693349" y="28544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5" name="Freeform 526"/>
            <p:cNvSpPr>
              <a:spLocks noEditPoints="1"/>
            </p:cNvSpPr>
            <p:nvPr/>
          </p:nvSpPr>
          <p:spPr bwMode="auto">
            <a:xfrm>
              <a:off x="3019808" y="669363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7" name="Rectangle 528"/>
            <p:cNvSpPr>
              <a:spLocks noChangeArrowheads="1"/>
            </p:cNvSpPr>
            <p:nvPr/>
          </p:nvSpPr>
          <p:spPr bwMode="auto">
            <a:xfrm>
              <a:off x="4296598" y="92629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9" name="Freeform 530"/>
            <p:cNvSpPr/>
            <p:nvPr/>
          </p:nvSpPr>
          <p:spPr bwMode="auto">
            <a:xfrm>
              <a:off x="2287545" y="69988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0" name="Rectangle 531"/>
            <p:cNvSpPr>
              <a:spLocks noChangeArrowheads="1"/>
            </p:cNvSpPr>
            <p:nvPr/>
          </p:nvSpPr>
          <p:spPr bwMode="auto">
            <a:xfrm>
              <a:off x="1572187" y="20669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1" name="Freeform 532"/>
            <p:cNvSpPr>
              <a:spLocks noEditPoints="1"/>
            </p:cNvSpPr>
            <p:nvPr/>
          </p:nvSpPr>
          <p:spPr bwMode="auto">
            <a:xfrm>
              <a:off x="1162014" y="660503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2" name="Rectangle 533"/>
            <p:cNvSpPr>
              <a:spLocks noChangeArrowheads="1"/>
            </p:cNvSpPr>
            <p:nvPr/>
          </p:nvSpPr>
          <p:spPr bwMode="auto">
            <a:xfrm>
              <a:off x="1029440" y="669363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3" name="Freeform 534"/>
            <p:cNvSpPr>
              <a:spLocks noEditPoints="1"/>
            </p:cNvSpPr>
            <p:nvPr/>
          </p:nvSpPr>
          <p:spPr bwMode="auto">
            <a:xfrm>
              <a:off x="895089" y="669363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4" name="Rectangle 535"/>
            <p:cNvSpPr>
              <a:spLocks noChangeArrowheads="1"/>
            </p:cNvSpPr>
            <p:nvPr/>
          </p:nvSpPr>
          <p:spPr bwMode="auto">
            <a:xfrm>
              <a:off x="773192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5" name="Rectangle 536"/>
            <p:cNvSpPr>
              <a:spLocks noChangeArrowheads="1"/>
            </p:cNvSpPr>
            <p:nvPr/>
          </p:nvSpPr>
          <p:spPr bwMode="auto">
            <a:xfrm>
              <a:off x="645069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6" name="Freeform 537"/>
            <p:cNvSpPr>
              <a:spLocks noEditPoints="1"/>
            </p:cNvSpPr>
            <p:nvPr/>
          </p:nvSpPr>
          <p:spPr bwMode="auto">
            <a:xfrm>
              <a:off x="497371" y="669363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7" name="Freeform 538"/>
            <p:cNvSpPr>
              <a:spLocks noEditPoints="1"/>
            </p:cNvSpPr>
            <p:nvPr/>
          </p:nvSpPr>
          <p:spPr bwMode="auto">
            <a:xfrm>
              <a:off x="232226" y="669363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8" name="Freeform 539"/>
            <p:cNvSpPr/>
            <p:nvPr/>
          </p:nvSpPr>
          <p:spPr bwMode="auto">
            <a:xfrm>
              <a:off x="93424" y="1254102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9" name="Freeform 540"/>
            <p:cNvSpPr>
              <a:spLocks noEditPoints="1"/>
            </p:cNvSpPr>
            <p:nvPr/>
          </p:nvSpPr>
          <p:spPr bwMode="auto">
            <a:xfrm>
              <a:off x="766965" y="1391919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0" name="Rectangle 541"/>
            <p:cNvSpPr>
              <a:spLocks noChangeArrowheads="1"/>
            </p:cNvSpPr>
            <p:nvPr/>
          </p:nvSpPr>
          <p:spPr bwMode="auto">
            <a:xfrm>
              <a:off x="1337294" y="118617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1" name="Rectangle 542"/>
            <p:cNvSpPr>
              <a:spLocks noChangeArrowheads="1"/>
            </p:cNvSpPr>
            <p:nvPr/>
          </p:nvSpPr>
          <p:spPr bwMode="auto">
            <a:xfrm>
              <a:off x="2028629" y="68117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2" name="Freeform 543"/>
            <p:cNvSpPr>
              <a:spLocks noEditPoints="1"/>
            </p:cNvSpPr>
            <p:nvPr/>
          </p:nvSpPr>
          <p:spPr bwMode="auto">
            <a:xfrm>
              <a:off x="1362206" y="1405701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3" name="Freeform 544"/>
            <p:cNvSpPr>
              <a:spLocks noEditPoints="1"/>
            </p:cNvSpPr>
            <p:nvPr/>
          </p:nvSpPr>
          <p:spPr bwMode="auto">
            <a:xfrm>
              <a:off x="93424" y="-6106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4" name="Freeform 545"/>
            <p:cNvSpPr>
              <a:spLocks noEditPoints="1"/>
            </p:cNvSpPr>
            <p:nvPr/>
          </p:nvSpPr>
          <p:spPr bwMode="auto">
            <a:xfrm>
              <a:off x="93424" y="63951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5" name="Freeform 546"/>
            <p:cNvSpPr/>
            <p:nvPr/>
          </p:nvSpPr>
          <p:spPr bwMode="auto">
            <a:xfrm>
              <a:off x="232226" y="229331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6" name="Freeform 547"/>
            <p:cNvSpPr/>
            <p:nvPr/>
          </p:nvSpPr>
          <p:spPr bwMode="auto">
            <a:xfrm>
              <a:off x="1818648" y="16633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0" name="Freeform 561"/>
            <p:cNvSpPr>
              <a:spLocks noEditPoints="1"/>
            </p:cNvSpPr>
            <p:nvPr/>
          </p:nvSpPr>
          <p:spPr bwMode="auto">
            <a:xfrm>
              <a:off x="5609867" y="-105366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1" name="Freeform 562"/>
            <p:cNvSpPr>
              <a:spLocks noEditPoints="1"/>
            </p:cNvSpPr>
            <p:nvPr/>
          </p:nvSpPr>
          <p:spPr bwMode="auto">
            <a:xfrm>
              <a:off x="5199694" y="-15655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2" name="Freeform 563"/>
            <p:cNvSpPr>
              <a:spLocks noEditPoints="1"/>
            </p:cNvSpPr>
            <p:nvPr/>
          </p:nvSpPr>
          <p:spPr bwMode="auto">
            <a:xfrm>
              <a:off x="4600002" y="-154588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3" name="Freeform 564"/>
            <p:cNvSpPr>
              <a:spLocks noEditPoints="1"/>
            </p:cNvSpPr>
            <p:nvPr/>
          </p:nvSpPr>
          <p:spPr bwMode="auto">
            <a:xfrm>
              <a:off x="4086617" y="185034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4" name="Freeform 565"/>
            <p:cNvSpPr>
              <a:spLocks noEditPoints="1"/>
            </p:cNvSpPr>
            <p:nvPr/>
          </p:nvSpPr>
          <p:spPr bwMode="auto">
            <a:xfrm>
              <a:off x="4296598" y="133845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5" name="Freeform 566"/>
            <p:cNvSpPr>
              <a:spLocks noEditPoints="1"/>
            </p:cNvSpPr>
            <p:nvPr/>
          </p:nvSpPr>
          <p:spPr bwMode="auto">
            <a:xfrm>
              <a:off x="3283174" y="47641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6" name="Freeform 567"/>
            <p:cNvSpPr>
              <a:spLocks noEditPoints="1"/>
            </p:cNvSpPr>
            <p:nvPr/>
          </p:nvSpPr>
          <p:spPr bwMode="auto">
            <a:xfrm>
              <a:off x="2483290" y="807180"/>
              <a:ext cx="4502130" cy="1424440"/>
            </a:xfrm>
            <a:custGeom>
              <a:avLst/>
              <a:gdLst>
                <a:gd name="T0" fmla="*/ 1445 w 2140"/>
                <a:gd name="T1" fmla="*/ 0 h 612"/>
                <a:gd name="T2" fmla="*/ 1347 w 2140"/>
                <a:gd name="T3" fmla="*/ 97 h 612"/>
                <a:gd name="T4" fmla="*/ 1112 w 2140"/>
                <a:gd name="T5" fmla="*/ 97 h 612"/>
                <a:gd name="T6" fmla="*/ 1074 w 2140"/>
                <a:gd name="T7" fmla="*/ 135 h 612"/>
                <a:gd name="T8" fmla="*/ 271 w 2140"/>
                <a:gd name="T9" fmla="*/ 135 h 612"/>
                <a:gd name="T10" fmla="*/ 271 w 2140"/>
                <a:gd name="T11" fmla="*/ 275 h 612"/>
                <a:gd name="T12" fmla="*/ 110 w 2140"/>
                <a:gd name="T13" fmla="*/ 275 h 612"/>
                <a:gd name="T14" fmla="*/ 18 w 2140"/>
                <a:gd name="T15" fmla="*/ 367 h 612"/>
                <a:gd name="T16" fmla="*/ 18 w 2140"/>
                <a:gd name="T17" fmla="*/ 566 h 612"/>
                <a:gd name="T18" fmla="*/ 0 w 2140"/>
                <a:gd name="T19" fmla="*/ 589 h 612"/>
                <a:gd name="T20" fmla="*/ 24 w 2140"/>
                <a:gd name="T21" fmla="*/ 612 h 612"/>
                <a:gd name="T22" fmla="*/ 48 w 2140"/>
                <a:gd name="T23" fmla="*/ 589 h 612"/>
                <a:gd name="T24" fmla="*/ 29 w 2140"/>
                <a:gd name="T25" fmla="*/ 566 h 612"/>
                <a:gd name="T26" fmla="*/ 29 w 2140"/>
                <a:gd name="T27" fmla="*/ 372 h 612"/>
                <a:gd name="T28" fmla="*/ 114 w 2140"/>
                <a:gd name="T29" fmla="*/ 286 h 612"/>
                <a:gd name="T30" fmla="*/ 282 w 2140"/>
                <a:gd name="T31" fmla="*/ 286 h 612"/>
                <a:gd name="T32" fmla="*/ 282 w 2140"/>
                <a:gd name="T33" fmla="*/ 146 h 612"/>
                <a:gd name="T34" fmla="*/ 1079 w 2140"/>
                <a:gd name="T35" fmla="*/ 146 h 612"/>
                <a:gd name="T36" fmla="*/ 1117 w 2140"/>
                <a:gd name="T37" fmla="*/ 108 h 612"/>
                <a:gd name="T38" fmla="*/ 1352 w 2140"/>
                <a:gd name="T39" fmla="*/ 108 h 612"/>
                <a:gd name="T40" fmla="*/ 1449 w 2140"/>
                <a:gd name="T41" fmla="*/ 11 h 612"/>
                <a:gd name="T42" fmla="*/ 2140 w 2140"/>
                <a:gd name="T43" fmla="*/ 11 h 612"/>
                <a:gd name="T44" fmla="*/ 2140 w 2140"/>
                <a:gd name="T45" fmla="*/ 0 h 612"/>
                <a:gd name="T46" fmla="*/ 1445 w 2140"/>
                <a:gd name="T47" fmla="*/ 0 h 612"/>
                <a:gd name="T48" fmla="*/ 34 w 2140"/>
                <a:gd name="T49" fmla="*/ 589 h 612"/>
                <a:gd name="T50" fmla="*/ 24 w 2140"/>
                <a:gd name="T51" fmla="*/ 598 h 612"/>
                <a:gd name="T52" fmla="*/ 14 w 2140"/>
                <a:gd name="T53" fmla="*/ 589 h 612"/>
                <a:gd name="T54" fmla="*/ 24 w 2140"/>
                <a:gd name="T55" fmla="*/ 579 h 612"/>
                <a:gd name="T56" fmla="*/ 34 w 2140"/>
                <a:gd name="T57" fmla="*/ 589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0" h="612">
                  <a:moveTo>
                    <a:pt x="1445" y="0"/>
                  </a:moveTo>
                  <a:cubicBezTo>
                    <a:pt x="1445" y="0"/>
                    <a:pt x="1351" y="94"/>
                    <a:pt x="1347" y="97"/>
                  </a:cubicBezTo>
                  <a:cubicBezTo>
                    <a:pt x="1343" y="97"/>
                    <a:pt x="1112" y="97"/>
                    <a:pt x="1112" y="97"/>
                  </a:cubicBezTo>
                  <a:cubicBezTo>
                    <a:pt x="1112" y="97"/>
                    <a:pt x="1077" y="132"/>
                    <a:pt x="1074" y="135"/>
                  </a:cubicBezTo>
                  <a:cubicBezTo>
                    <a:pt x="1070" y="135"/>
                    <a:pt x="271" y="135"/>
                    <a:pt x="271" y="135"/>
                  </a:cubicBezTo>
                  <a:cubicBezTo>
                    <a:pt x="271" y="135"/>
                    <a:pt x="271" y="265"/>
                    <a:pt x="271" y="275"/>
                  </a:cubicBezTo>
                  <a:cubicBezTo>
                    <a:pt x="261" y="275"/>
                    <a:pt x="110" y="275"/>
                    <a:pt x="110" y="275"/>
                  </a:cubicBezTo>
                  <a:cubicBezTo>
                    <a:pt x="18" y="367"/>
                    <a:pt x="18" y="367"/>
                    <a:pt x="18" y="367"/>
                  </a:cubicBezTo>
                  <a:cubicBezTo>
                    <a:pt x="18" y="566"/>
                    <a:pt x="18" y="566"/>
                    <a:pt x="18" y="566"/>
                  </a:cubicBezTo>
                  <a:cubicBezTo>
                    <a:pt x="8" y="569"/>
                    <a:pt x="0" y="578"/>
                    <a:pt x="0" y="589"/>
                  </a:cubicBezTo>
                  <a:cubicBezTo>
                    <a:pt x="0" y="602"/>
                    <a:pt x="11" y="612"/>
                    <a:pt x="24" y="612"/>
                  </a:cubicBezTo>
                  <a:cubicBezTo>
                    <a:pt x="37" y="612"/>
                    <a:pt x="48" y="602"/>
                    <a:pt x="48" y="589"/>
                  </a:cubicBezTo>
                  <a:cubicBezTo>
                    <a:pt x="48" y="578"/>
                    <a:pt x="40" y="568"/>
                    <a:pt x="29" y="566"/>
                  </a:cubicBezTo>
                  <a:cubicBezTo>
                    <a:pt x="29" y="538"/>
                    <a:pt x="29" y="376"/>
                    <a:pt x="29" y="372"/>
                  </a:cubicBezTo>
                  <a:cubicBezTo>
                    <a:pt x="32" y="369"/>
                    <a:pt x="111" y="289"/>
                    <a:pt x="114" y="286"/>
                  </a:cubicBezTo>
                  <a:cubicBezTo>
                    <a:pt x="119" y="286"/>
                    <a:pt x="282" y="286"/>
                    <a:pt x="282" y="286"/>
                  </a:cubicBezTo>
                  <a:cubicBezTo>
                    <a:pt x="282" y="286"/>
                    <a:pt x="282" y="156"/>
                    <a:pt x="282" y="146"/>
                  </a:cubicBezTo>
                  <a:cubicBezTo>
                    <a:pt x="293" y="146"/>
                    <a:pt x="1079" y="146"/>
                    <a:pt x="1079" y="146"/>
                  </a:cubicBezTo>
                  <a:cubicBezTo>
                    <a:pt x="1079" y="146"/>
                    <a:pt x="1114" y="111"/>
                    <a:pt x="1117" y="108"/>
                  </a:cubicBezTo>
                  <a:cubicBezTo>
                    <a:pt x="1121" y="108"/>
                    <a:pt x="1352" y="108"/>
                    <a:pt x="1352" y="108"/>
                  </a:cubicBezTo>
                  <a:cubicBezTo>
                    <a:pt x="1352" y="108"/>
                    <a:pt x="1446" y="14"/>
                    <a:pt x="1449" y="11"/>
                  </a:cubicBezTo>
                  <a:cubicBezTo>
                    <a:pt x="1453" y="11"/>
                    <a:pt x="2002" y="11"/>
                    <a:pt x="2140" y="11"/>
                  </a:cubicBezTo>
                  <a:cubicBezTo>
                    <a:pt x="2140" y="0"/>
                    <a:pt x="2140" y="0"/>
                    <a:pt x="2140" y="0"/>
                  </a:cubicBezTo>
                  <a:lnTo>
                    <a:pt x="1445" y="0"/>
                  </a:lnTo>
                  <a:close/>
                  <a:moveTo>
                    <a:pt x="34" y="589"/>
                  </a:moveTo>
                  <a:cubicBezTo>
                    <a:pt x="34" y="594"/>
                    <a:pt x="29" y="598"/>
                    <a:pt x="24" y="598"/>
                  </a:cubicBezTo>
                  <a:cubicBezTo>
                    <a:pt x="19" y="598"/>
                    <a:pt x="14" y="594"/>
                    <a:pt x="14" y="589"/>
                  </a:cubicBezTo>
                  <a:cubicBezTo>
                    <a:pt x="14" y="583"/>
                    <a:pt x="19" y="579"/>
                    <a:pt x="24" y="579"/>
                  </a:cubicBezTo>
                  <a:cubicBezTo>
                    <a:pt x="29" y="579"/>
                    <a:pt x="34" y="583"/>
                    <a:pt x="34" y="5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7" name="Freeform 568"/>
            <p:cNvSpPr/>
            <p:nvPr/>
          </p:nvSpPr>
          <p:spPr bwMode="auto">
            <a:xfrm>
              <a:off x="2575824" y="1523830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8" name="Freeform 569"/>
            <p:cNvSpPr/>
            <p:nvPr/>
          </p:nvSpPr>
          <p:spPr bwMode="auto">
            <a:xfrm>
              <a:off x="2703948" y="1608489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9" name="Freeform 570"/>
            <p:cNvSpPr/>
            <p:nvPr/>
          </p:nvSpPr>
          <p:spPr bwMode="auto">
            <a:xfrm>
              <a:off x="2842749" y="1696102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0" name="Freeform 571"/>
            <p:cNvSpPr/>
            <p:nvPr/>
          </p:nvSpPr>
          <p:spPr bwMode="auto">
            <a:xfrm>
              <a:off x="93424" y="1822105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1" name="Freeform 572"/>
            <p:cNvSpPr>
              <a:spLocks noEditPoints="1"/>
            </p:cNvSpPr>
            <p:nvPr/>
          </p:nvSpPr>
          <p:spPr bwMode="auto">
            <a:xfrm>
              <a:off x="93424" y="2127272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2" name="Freeform 573"/>
            <p:cNvSpPr>
              <a:spLocks noEditPoints="1"/>
            </p:cNvSpPr>
            <p:nvPr/>
          </p:nvSpPr>
          <p:spPr bwMode="auto">
            <a:xfrm>
              <a:off x="93424" y="3791908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3" name="Freeform 574"/>
            <p:cNvSpPr/>
            <p:nvPr/>
          </p:nvSpPr>
          <p:spPr bwMode="auto">
            <a:xfrm>
              <a:off x="1075707" y="3892318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4" name="Freeform 575"/>
            <p:cNvSpPr>
              <a:spLocks noEditPoints="1"/>
            </p:cNvSpPr>
            <p:nvPr/>
          </p:nvSpPr>
          <p:spPr bwMode="auto">
            <a:xfrm>
              <a:off x="2171878" y="3582229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5" name="Freeform 576"/>
            <p:cNvSpPr>
              <a:spLocks noEditPoints="1"/>
            </p:cNvSpPr>
            <p:nvPr/>
          </p:nvSpPr>
          <p:spPr bwMode="auto">
            <a:xfrm>
              <a:off x="2447700" y="3892318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6" name="Freeform 577"/>
            <p:cNvSpPr/>
            <p:nvPr/>
          </p:nvSpPr>
          <p:spPr bwMode="auto">
            <a:xfrm>
              <a:off x="3087429" y="3389286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7" name="Freeform 578"/>
            <p:cNvSpPr>
              <a:spLocks noEditPoints="1"/>
            </p:cNvSpPr>
            <p:nvPr/>
          </p:nvSpPr>
          <p:spPr bwMode="auto">
            <a:xfrm>
              <a:off x="93424" y="3256390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8" name="Rectangle 579"/>
            <p:cNvSpPr>
              <a:spLocks noChangeArrowheads="1"/>
            </p:cNvSpPr>
            <p:nvPr/>
          </p:nvSpPr>
          <p:spPr bwMode="auto">
            <a:xfrm>
              <a:off x="93424" y="3785018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9" name="Rectangle 580"/>
            <p:cNvSpPr>
              <a:spLocks noChangeArrowheads="1"/>
            </p:cNvSpPr>
            <p:nvPr/>
          </p:nvSpPr>
          <p:spPr bwMode="auto">
            <a:xfrm>
              <a:off x="93424" y="3459178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0" name="Rectangle 581"/>
            <p:cNvSpPr>
              <a:spLocks noChangeArrowheads="1"/>
            </p:cNvSpPr>
            <p:nvPr/>
          </p:nvSpPr>
          <p:spPr bwMode="auto">
            <a:xfrm>
              <a:off x="93424" y="3135307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1" name="Freeform 582"/>
            <p:cNvSpPr>
              <a:spLocks noEditPoints="1"/>
            </p:cNvSpPr>
            <p:nvPr/>
          </p:nvSpPr>
          <p:spPr bwMode="auto">
            <a:xfrm>
              <a:off x="93424" y="2804547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2" name="Freeform 583"/>
            <p:cNvSpPr>
              <a:spLocks noEditPoints="1"/>
            </p:cNvSpPr>
            <p:nvPr/>
          </p:nvSpPr>
          <p:spPr bwMode="auto">
            <a:xfrm>
              <a:off x="93424" y="2453113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3" name="Freeform 584"/>
            <p:cNvSpPr>
              <a:spLocks noEditPoints="1"/>
            </p:cNvSpPr>
            <p:nvPr/>
          </p:nvSpPr>
          <p:spPr bwMode="auto">
            <a:xfrm>
              <a:off x="93424" y="2523005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4" name="Freeform 585"/>
            <p:cNvSpPr>
              <a:spLocks noEditPoints="1"/>
            </p:cNvSpPr>
            <p:nvPr/>
          </p:nvSpPr>
          <p:spPr bwMode="auto">
            <a:xfrm>
              <a:off x="5647238" y="1202913"/>
              <a:ext cx="1159343" cy="1318124"/>
            </a:xfrm>
            <a:custGeom>
              <a:avLst/>
              <a:gdLst>
                <a:gd name="T0" fmla="*/ 496 w 551"/>
                <a:gd name="T1" fmla="*/ 406 h 566"/>
                <a:gd name="T2" fmla="*/ 491 w 551"/>
                <a:gd name="T3" fmla="*/ 421 h 566"/>
                <a:gd name="T4" fmla="*/ 509 w 551"/>
                <a:gd name="T5" fmla="*/ 444 h 566"/>
                <a:gd name="T6" fmla="*/ 509 w 551"/>
                <a:gd name="T7" fmla="*/ 486 h 566"/>
                <a:gd name="T8" fmla="*/ 478 w 551"/>
                <a:gd name="T9" fmla="*/ 486 h 566"/>
                <a:gd name="T10" fmla="*/ 478 w 551"/>
                <a:gd name="T11" fmla="*/ 566 h 566"/>
                <a:gd name="T12" fmla="*/ 551 w 551"/>
                <a:gd name="T13" fmla="*/ 566 h 566"/>
                <a:gd name="T14" fmla="*/ 551 w 551"/>
                <a:gd name="T15" fmla="*/ 486 h 566"/>
                <a:gd name="T16" fmla="*/ 520 w 551"/>
                <a:gd name="T17" fmla="*/ 486 h 566"/>
                <a:gd name="T18" fmla="*/ 520 w 551"/>
                <a:gd name="T19" fmla="*/ 444 h 566"/>
                <a:gd name="T20" fmla="*/ 538 w 551"/>
                <a:gd name="T21" fmla="*/ 421 h 566"/>
                <a:gd name="T22" fmla="*/ 515 w 551"/>
                <a:gd name="T23" fmla="*/ 397 h 566"/>
                <a:gd name="T24" fmla="*/ 505 w 551"/>
                <a:gd name="T25" fmla="*/ 399 h 566"/>
                <a:gd name="T26" fmla="*/ 461 w 551"/>
                <a:gd name="T27" fmla="*/ 356 h 566"/>
                <a:gd name="T28" fmla="*/ 461 w 551"/>
                <a:gd name="T29" fmla="*/ 104 h 566"/>
                <a:gd name="T30" fmla="*/ 357 w 551"/>
                <a:gd name="T31" fmla="*/ 104 h 566"/>
                <a:gd name="T32" fmla="*/ 323 w 551"/>
                <a:gd name="T33" fmla="*/ 139 h 566"/>
                <a:gd name="T34" fmla="*/ 108 w 551"/>
                <a:gd name="T35" fmla="*/ 139 h 566"/>
                <a:gd name="T36" fmla="*/ 70 w 551"/>
                <a:gd name="T37" fmla="*/ 72 h 566"/>
                <a:gd name="T38" fmla="*/ 83 w 551"/>
                <a:gd name="T39" fmla="*/ 42 h 566"/>
                <a:gd name="T40" fmla="*/ 41 w 551"/>
                <a:gd name="T41" fmla="*/ 0 h 566"/>
                <a:gd name="T42" fmla="*/ 0 w 551"/>
                <a:gd name="T43" fmla="*/ 42 h 566"/>
                <a:gd name="T44" fmla="*/ 41 w 551"/>
                <a:gd name="T45" fmla="*/ 83 h 566"/>
                <a:gd name="T46" fmla="*/ 61 w 551"/>
                <a:gd name="T47" fmla="*/ 79 h 566"/>
                <a:gd name="T48" fmla="*/ 102 w 551"/>
                <a:gd name="T49" fmla="*/ 149 h 566"/>
                <a:gd name="T50" fmla="*/ 327 w 551"/>
                <a:gd name="T51" fmla="*/ 149 h 566"/>
                <a:gd name="T52" fmla="*/ 362 w 551"/>
                <a:gd name="T53" fmla="*/ 115 h 566"/>
                <a:gd name="T54" fmla="*/ 450 w 551"/>
                <a:gd name="T55" fmla="*/ 115 h 566"/>
                <a:gd name="T56" fmla="*/ 450 w 551"/>
                <a:gd name="T57" fmla="*/ 360 h 566"/>
                <a:gd name="T58" fmla="*/ 496 w 551"/>
                <a:gd name="T59" fmla="*/ 406 h 566"/>
                <a:gd name="T60" fmla="*/ 524 w 551"/>
                <a:gd name="T61" fmla="*/ 421 h 566"/>
                <a:gd name="T62" fmla="*/ 515 w 551"/>
                <a:gd name="T63" fmla="*/ 431 h 566"/>
                <a:gd name="T64" fmla="*/ 505 w 551"/>
                <a:gd name="T65" fmla="*/ 421 h 566"/>
                <a:gd name="T66" fmla="*/ 515 w 551"/>
                <a:gd name="T67" fmla="*/ 411 h 566"/>
                <a:gd name="T68" fmla="*/ 524 w 551"/>
                <a:gd name="T69" fmla="*/ 421 h 566"/>
                <a:gd name="T70" fmla="*/ 41 w 551"/>
                <a:gd name="T71" fmla="*/ 61 h 566"/>
                <a:gd name="T72" fmla="*/ 22 w 551"/>
                <a:gd name="T73" fmla="*/ 42 h 566"/>
                <a:gd name="T74" fmla="*/ 41 w 551"/>
                <a:gd name="T75" fmla="*/ 22 h 566"/>
                <a:gd name="T76" fmla="*/ 61 w 551"/>
                <a:gd name="T77" fmla="*/ 42 h 566"/>
                <a:gd name="T78" fmla="*/ 41 w 551"/>
                <a:gd name="T79" fmla="*/ 6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1" h="566">
                  <a:moveTo>
                    <a:pt x="496" y="406"/>
                  </a:moveTo>
                  <a:cubicBezTo>
                    <a:pt x="493" y="410"/>
                    <a:pt x="491" y="415"/>
                    <a:pt x="491" y="421"/>
                  </a:cubicBezTo>
                  <a:cubicBezTo>
                    <a:pt x="491" y="432"/>
                    <a:pt x="499" y="441"/>
                    <a:pt x="509" y="444"/>
                  </a:cubicBezTo>
                  <a:cubicBezTo>
                    <a:pt x="509" y="486"/>
                    <a:pt x="509" y="486"/>
                    <a:pt x="509" y="486"/>
                  </a:cubicBezTo>
                  <a:cubicBezTo>
                    <a:pt x="478" y="486"/>
                    <a:pt x="478" y="486"/>
                    <a:pt x="478" y="486"/>
                  </a:cubicBezTo>
                  <a:cubicBezTo>
                    <a:pt x="478" y="566"/>
                    <a:pt x="478" y="566"/>
                    <a:pt x="478" y="566"/>
                  </a:cubicBezTo>
                  <a:cubicBezTo>
                    <a:pt x="551" y="566"/>
                    <a:pt x="551" y="566"/>
                    <a:pt x="551" y="566"/>
                  </a:cubicBezTo>
                  <a:cubicBezTo>
                    <a:pt x="551" y="486"/>
                    <a:pt x="551" y="486"/>
                    <a:pt x="551" y="486"/>
                  </a:cubicBezTo>
                  <a:cubicBezTo>
                    <a:pt x="520" y="486"/>
                    <a:pt x="520" y="486"/>
                    <a:pt x="520" y="486"/>
                  </a:cubicBezTo>
                  <a:cubicBezTo>
                    <a:pt x="520" y="444"/>
                    <a:pt x="520" y="444"/>
                    <a:pt x="520" y="444"/>
                  </a:cubicBezTo>
                  <a:cubicBezTo>
                    <a:pt x="531" y="441"/>
                    <a:pt x="538" y="432"/>
                    <a:pt x="538" y="421"/>
                  </a:cubicBezTo>
                  <a:cubicBezTo>
                    <a:pt x="538" y="408"/>
                    <a:pt x="528" y="397"/>
                    <a:pt x="515" y="397"/>
                  </a:cubicBezTo>
                  <a:cubicBezTo>
                    <a:pt x="511" y="397"/>
                    <a:pt x="508" y="398"/>
                    <a:pt x="505" y="399"/>
                  </a:cubicBezTo>
                  <a:cubicBezTo>
                    <a:pt x="495" y="389"/>
                    <a:pt x="464" y="358"/>
                    <a:pt x="461" y="356"/>
                  </a:cubicBezTo>
                  <a:cubicBezTo>
                    <a:pt x="461" y="351"/>
                    <a:pt x="461" y="104"/>
                    <a:pt x="461" y="10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357" y="104"/>
                    <a:pt x="326" y="136"/>
                    <a:pt x="323" y="139"/>
                  </a:cubicBezTo>
                  <a:cubicBezTo>
                    <a:pt x="319" y="139"/>
                    <a:pt x="114" y="139"/>
                    <a:pt x="108" y="139"/>
                  </a:cubicBezTo>
                  <a:cubicBezTo>
                    <a:pt x="106" y="134"/>
                    <a:pt x="80" y="90"/>
                    <a:pt x="70" y="72"/>
                  </a:cubicBezTo>
                  <a:cubicBezTo>
                    <a:pt x="78" y="65"/>
                    <a:pt x="83" y="54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65"/>
                    <a:pt x="18" y="83"/>
                    <a:pt x="41" y="83"/>
                  </a:cubicBezTo>
                  <a:cubicBezTo>
                    <a:pt x="48" y="83"/>
                    <a:pt x="55" y="82"/>
                    <a:pt x="61" y="79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327" y="149"/>
                    <a:pt x="327" y="149"/>
                    <a:pt x="327" y="149"/>
                  </a:cubicBezTo>
                  <a:cubicBezTo>
                    <a:pt x="327" y="149"/>
                    <a:pt x="359" y="118"/>
                    <a:pt x="362" y="115"/>
                  </a:cubicBezTo>
                  <a:cubicBezTo>
                    <a:pt x="366" y="115"/>
                    <a:pt x="441" y="115"/>
                    <a:pt x="450" y="115"/>
                  </a:cubicBezTo>
                  <a:cubicBezTo>
                    <a:pt x="450" y="126"/>
                    <a:pt x="450" y="360"/>
                    <a:pt x="450" y="360"/>
                  </a:cubicBezTo>
                  <a:lnTo>
                    <a:pt x="496" y="406"/>
                  </a:lnTo>
                  <a:close/>
                  <a:moveTo>
                    <a:pt x="524" y="421"/>
                  </a:moveTo>
                  <a:cubicBezTo>
                    <a:pt x="524" y="426"/>
                    <a:pt x="520" y="431"/>
                    <a:pt x="515" y="431"/>
                  </a:cubicBezTo>
                  <a:cubicBezTo>
                    <a:pt x="509" y="431"/>
                    <a:pt x="505" y="426"/>
                    <a:pt x="505" y="421"/>
                  </a:cubicBezTo>
                  <a:cubicBezTo>
                    <a:pt x="505" y="415"/>
                    <a:pt x="509" y="411"/>
                    <a:pt x="515" y="411"/>
                  </a:cubicBezTo>
                  <a:cubicBezTo>
                    <a:pt x="520" y="411"/>
                    <a:pt x="524" y="415"/>
                    <a:pt x="524" y="421"/>
                  </a:cubicBezTo>
                  <a:close/>
                  <a:moveTo>
                    <a:pt x="41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1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1" y="6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5" name="Freeform 586"/>
            <p:cNvSpPr>
              <a:spLocks noEditPoints="1"/>
            </p:cNvSpPr>
            <p:nvPr/>
          </p:nvSpPr>
          <p:spPr bwMode="auto">
            <a:xfrm>
              <a:off x="5153427" y="1100534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6" name="Freeform 587"/>
            <p:cNvSpPr>
              <a:spLocks noEditPoints="1"/>
            </p:cNvSpPr>
            <p:nvPr/>
          </p:nvSpPr>
          <p:spPr bwMode="auto">
            <a:xfrm>
              <a:off x="6180196" y="120291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7" name="Freeform 588"/>
            <p:cNvSpPr>
              <a:spLocks noEditPoints="1"/>
            </p:cNvSpPr>
            <p:nvPr/>
          </p:nvSpPr>
          <p:spPr bwMode="auto">
            <a:xfrm>
              <a:off x="4223639" y="91841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8" name="Freeform 589"/>
            <p:cNvSpPr>
              <a:spLocks noEditPoints="1"/>
            </p:cNvSpPr>
            <p:nvPr/>
          </p:nvSpPr>
          <p:spPr bwMode="auto">
            <a:xfrm>
              <a:off x="93424" y="418339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9" name="Freeform 590"/>
            <p:cNvSpPr>
              <a:spLocks noEditPoints="1"/>
            </p:cNvSpPr>
            <p:nvPr/>
          </p:nvSpPr>
          <p:spPr bwMode="auto">
            <a:xfrm>
              <a:off x="93424" y="369118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0" name="Freeform 591"/>
            <p:cNvSpPr>
              <a:spLocks noEditPoints="1"/>
            </p:cNvSpPr>
            <p:nvPr/>
          </p:nvSpPr>
          <p:spPr bwMode="auto">
            <a:xfrm>
              <a:off x="1633580" y="68117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1" name="Freeform 592"/>
            <p:cNvSpPr>
              <a:spLocks noEditPoints="1"/>
            </p:cNvSpPr>
            <p:nvPr/>
          </p:nvSpPr>
          <p:spPr bwMode="auto">
            <a:xfrm>
              <a:off x="1757255" y="68117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2" name="Freeform 593"/>
            <p:cNvSpPr>
              <a:spLocks noEditPoints="1"/>
            </p:cNvSpPr>
            <p:nvPr/>
          </p:nvSpPr>
          <p:spPr bwMode="auto">
            <a:xfrm>
              <a:off x="1158454" y="90463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3" name="Freeform 594"/>
            <p:cNvSpPr/>
            <p:nvPr/>
          </p:nvSpPr>
          <p:spPr bwMode="auto">
            <a:xfrm>
              <a:off x="93424" y="96271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4" name="Freeform 595"/>
            <p:cNvSpPr/>
            <p:nvPr/>
          </p:nvSpPr>
          <p:spPr bwMode="auto">
            <a:xfrm>
              <a:off x="93424" y="113991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5" name="Freeform 596"/>
            <p:cNvSpPr>
              <a:spLocks noEditPoints="1"/>
            </p:cNvSpPr>
            <p:nvPr/>
          </p:nvSpPr>
          <p:spPr bwMode="auto">
            <a:xfrm>
              <a:off x="2287545" y="41637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6" name="Freeform 597"/>
            <p:cNvSpPr>
              <a:spLocks noEditPoints="1"/>
            </p:cNvSpPr>
            <p:nvPr/>
          </p:nvSpPr>
          <p:spPr bwMode="auto">
            <a:xfrm>
              <a:off x="2420118" y="69988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7" name="Freeform 598"/>
            <p:cNvSpPr>
              <a:spLocks noEditPoints="1"/>
            </p:cNvSpPr>
            <p:nvPr/>
          </p:nvSpPr>
          <p:spPr bwMode="auto">
            <a:xfrm>
              <a:off x="1770601" y="108872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8" name="Freeform 599"/>
            <p:cNvSpPr>
              <a:spLocks noEditPoints="1"/>
            </p:cNvSpPr>
            <p:nvPr/>
          </p:nvSpPr>
          <p:spPr bwMode="auto">
            <a:xfrm>
              <a:off x="495591" y="1685273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9" name="Freeform 600"/>
            <p:cNvSpPr>
              <a:spLocks noEditPoints="1"/>
            </p:cNvSpPr>
            <p:nvPr/>
          </p:nvSpPr>
          <p:spPr bwMode="auto">
            <a:xfrm>
              <a:off x="93424" y="1391919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0" name="Freeform 601"/>
            <p:cNvSpPr>
              <a:spLocks noEditPoints="1"/>
            </p:cNvSpPr>
            <p:nvPr/>
          </p:nvSpPr>
          <p:spPr bwMode="auto">
            <a:xfrm>
              <a:off x="369247" y="1764025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1" name="Freeform 602"/>
            <p:cNvSpPr/>
            <p:nvPr/>
          </p:nvSpPr>
          <p:spPr bwMode="auto">
            <a:xfrm>
              <a:off x="93424" y="1822105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2" name="Freeform 406"/>
            <p:cNvSpPr/>
            <p:nvPr/>
          </p:nvSpPr>
          <p:spPr bwMode="auto">
            <a:xfrm>
              <a:off x="6892884" y="60275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3" name="Freeform 407"/>
            <p:cNvSpPr>
              <a:spLocks noEditPoints="1"/>
            </p:cNvSpPr>
            <p:nvPr/>
          </p:nvSpPr>
          <p:spPr bwMode="auto">
            <a:xfrm>
              <a:off x="7156250" y="793660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4" name="Freeform 408"/>
            <p:cNvSpPr>
              <a:spLocks noEditPoints="1"/>
            </p:cNvSpPr>
            <p:nvPr/>
          </p:nvSpPr>
          <p:spPr bwMode="auto">
            <a:xfrm>
              <a:off x="10610255" y="1803664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5" name="Freeform 409"/>
            <p:cNvSpPr>
              <a:spLocks noEditPoints="1"/>
            </p:cNvSpPr>
            <p:nvPr/>
          </p:nvSpPr>
          <p:spPr bwMode="auto">
            <a:xfrm>
              <a:off x="9958069" y="1721958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6" name="Freeform 410"/>
            <p:cNvSpPr>
              <a:spLocks noEditPoints="1"/>
            </p:cNvSpPr>
            <p:nvPr/>
          </p:nvSpPr>
          <p:spPr bwMode="auto">
            <a:xfrm>
              <a:off x="11014201" y="1240582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7" name="Freeform 411"/>
            <p:cNvSpPr>
              <a:spLocks noEditPoints="1"/>
            </p:cNvSpPr>
            <p:nvPr/>
          </p:nvSpPr>
          <p:spPr bwMode="auto">
            <a:xfrm>
              <a:off x="11416367" y="-4505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8" name="Freeform 412"/>
            <p:cNvSpPr>
              <a:spLocks noEditPoints="1"/>
            </p:cNvSpPr>
            <p:nvPr/>
          </p:nvSpPr>
          <p:spPr bwMode="auto">
            <a:xfrm>
              <a:off x="8222170" y="756252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9" name="Freeform 413"/>
            <p:cNvSpPr>
              <a:spLocks noEditPoints="1"/>
            </p:cNvSpPr>
            <p:nvPr/>
          </p:nvSpPr>
          <p:spPr bwMode="auto">
            <a:xfrm>
              <a:off x="7031685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0" name="Freeform 414"/>
            <p:cNvSpPr>
              <a:spLocks noEditPoints="1"/>
            </p:cNvSpPr>
            <p:nvPr/>
          </p:nvSpPr>
          <p:spPr bwMode="auto">
            <a:xfrm>
              <a:off x="7166038" y="1784960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1" name="Freeform 415"/>
            <p:cNvSpPr>
              <a:spLocks noEditPoints="1"/>
            </p:cNvSpPr>
            <p:nvPr/>
          </p:nvSpPr>
          <p:spPr bwMode="auto">
            <a:xfrm>
              <a:off x="7295051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2" name="Freeform 416"/>
            <p:cNvSpPr>
              <a:spLocks noEditPoints="1"/>
            </p:cNvSpPr>
            <p:nvPr/>
          </p:nvSpPr>
          <p:spPr bwMode="auto">
            <a:xfrm>
              <a:off x="8289790" y="171999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3" name="Freeform 417"/>
            <p:cNvSpPr>
              <a:spLocks noEditPoints="1"/>
            </p:cNvSpPr>
            <p:nvPr/>
          </p:nvSpPr>
          <p:spPr bwMode="auto">
            <a:xfrm>
              <a:off x="7492575" y="1552639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4" name="Freeform 418"/>
            <p:cNvSpPr>
              <a:spLocks noEditPoints="1"/>
            </p:cNvSpPr>
            <p:nvPr/>
          </p:nvSpPr>
          <p:spPr bwMode="auto">
            <a:xfrm>
              <a:off x="8563833" y="2313587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5" name="Freeform 419"/>
            <p:cNvSpPr>
              <a:spLocks noEditPoints="1"/>
            </p:cNvSpPr>
            <p:nvPr/>
          </p:nvSpPr>
          <p:spPr bwMode="auto">
            <a:xfrm>
              <a:off x="6968513" y="2525236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6" name="Freeform 420"/>
            <p:cNvSpPr>
              <a:spLocks noEditPoints="1"/>
            </p:cNvSpPr>
            <p:nvPr/>
          </p:nvSpPr>
          <p:spPr bwMode="auto">
            <a:xfrm>
              <a:off x="7366231" y="3345248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7" name="Freeform 421"/>
            <p:cNvSpPr>
              <a:spLocks noEditPoints="1"/>
            </p:cNvSpPr>
            <p:nvPr/>
          </p:nvSpPr>
          <p:spPr bwMode="auto">
            <a:xfrm>
              <a:off x="7229208" y="3659274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8" name="Freeform 422"/>
            <p:cNvSpPr>
              <a:spLocks noEditPoints="1"/>
            </p:cNvSpPr>
            <p:nvPr/>
          </p:nvSpPr>
          <p:spPr bwMode="auto">
            <a:xfrm>
              <a:off x="6968513" y="3990036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9" name="Freeform 423"/>
            <p:cNvSpPr>
              <a:spLocks noEditPoints="1"/>
            </p:cNvSpPr>
            <p:nvPr/>
          </p:nvSpPr>
          <p:spPr bwMode="auto">
            <a:xfrm>
              <a:off x="7366231" y="4302093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0" name="Freeform 424"/>
            <p:cNvSpPr>
              <a:spLocks noEditPoints="1"/>
            </p:cNvSpPr>
            <p:nvPr/>
          </p:nvSpPr>
          <p:spPr bwMode="auto">
            <a:xfrm>
              <a:off x="6892884" y="5193968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1" name="Freeform 425"/>
            <p:cNvSpPr/>
            <p:nvPr/>
          </p:nvSpPr>
          <p:spPr bwMode="auto">
            <a:xfrm>
              <a:off x="6892884" y="5349505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2" name="Freeform 426"/>
            <p:cNvSpPr>
              <a:spLocks noEditPoints="1"/>
            </p:cNvSpPr>
            <p:nvPr/>
          </p:nvSpPr>
          <p:spPr bwMode="auto">
            <a:xfrm>
              <a:off x="8431261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3" name="Freeform 427"/>
            <p:cNvSpPr>
              <a:spLocks noEditPoints="1"/>
            </p:cNvSpPr>
            <p:nvPr/>
          </p:nvSpPr>
          <p:spPr bwMode="auto">
            <a:xfrm>
              <a:off x="8563833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4" name="Freeform 428"/>
            <p:cNvSpPr>
              <a:spLocks noEditPoints="1"/>
            </p:cNvSpPr>
            <p:nvPr/>
          </p:nvSpPr>
          <p:spPr bwMode="auto">
            <a:xfrm>
              <a:off x="9087005" y="4951804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5" name="Freeform 429"/>
            <p:cNvSpPr>
              <a:spLocks noEditPoints="1"/>
            </p:cNvSpPr>
            <p:nvPr/>
          </p:nvSpPr>
          <p:spPr bwMode="auto">
            <a:xfrm>
              <a:off x="9370835" y="4383800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6" name="Freeform 430"/>
            <p:cNvSpPr>
              <a:spLocks noEditPoints="1"/>
            </p:cNvSpPr>
            <p:nvPr/>
          </p:nvSpPr>
          <p:spPr bwMode="auto">
            <a:xfrm>
              <a:off x="9501628" y="4383800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7" name="Freeform 431"/>
            <p:cNvSpPr>
              <a:spLocks noEditPoints="1"/>
            </p:cNvSpPr>
            <p:nvPr/>
          </p:nvSpPr>
          <p:spPr bwMode="auto">
            <a:xfrm>
              <a:off x="9771222" y="4383800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8" name="Freeform 432"/>
            <p:cNvSpPr>
              <a:spLocks noEditPoints="1"/>
            </p:cNvSpPr>
            <p:nvPr/>
          </p:nvSpPr>
          <p:spPr bwMode="auto">
            <a:xfrm>
              <a:off x="10955477" y="4397581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9" name="Freeform 433"/>
            <p:cNvSpPr>
              <a:spLocks noEditPoints="1"/>
            </p:cNvSpPr>
            <p:nvPr/>
          </p:nvSpPr>
          <p:spPr bwMode="auto">
            <a:xfrm>
              <a:off x="9091455" y="3757715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0" name="Freeform 434"/>
            <p:cNvSpPr>
              <a:spLocks noEditPoints="1"/>
            </p:cNvSpPr>
            <p:nvPr/>
          </p:nvSpPr>
          <p:spPr bwMode="auto">
            <a:xfrm>
              <a:off x="8183021" y="4087493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1" name="Freeform 435"/>
            <p:cNvSpPr>
              <a:spLocks noEditPoints="1"/>
            </p:cNvSpPr>
            <p:nvPr/>
          </p:nvSpPr>
          <p:spPr bwMode="auto">
            <a:xfrm>
              <a:off x="8183021" y="3925066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2" name="Freeform 436"/>
            <p:cNvSpPr>
              <a:spLocks noEditPoints="1"/>
            </p:cNvSpPr>
            <p:nvPr/>
          </p:nvSpPr>
          <p:spPr bwMode="auto">
            <a:xfrm>
              <a:off x="8830758" y="2313587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3" name="Freeform 437"/>
            <p:cNvSpPr>
              <a:spLocks noEditPoints="1"/>
            </p:cNvSpPr>
            <p:nvPr/>
          </p:nvSpPr>
          <p:spPr bwMode="auto">
            <a:xfrm>
              <a:off x="6897332" y="122680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4" name="Freeform 438"/>
            <p:cNvSpPr>
              <a:spLocks noEditPoints="1"/>
            </p:cNvSpPr>
            <p:nvPr/>
          </p:nvSpPr>
          <p:spPr bwMode="auto">
            <a:xfrm>
              <a:off x="9085226" y="2939672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5" name="Freeform 439"/>
            <p:cNvSpPr>
              <a:spLocks noEditPoints="1"/>
            </p:cNvSpPr>
            <p:nvPr/>
          </p:nvSpPr>
          <p:spPr bwMode="auto">
            <a:xfrm>
              <a:off x="7629596" y="3263542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6" name="Freeform 440"/>
            <p:cNvSpPr>
              <a:spLocks noEditPoints="1"/>
            </p:cNvSpPr>
            <p:nvPr/>
          </p:nvSpPr>
          <p:spPr bwMode="auto">
            <a:xfrm>
              <a:off x="10354007" y="3105053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7" name="Freeform 441"/>
            <p:cNvSpPr>
              <a:spLocks noEditPoints="1"/>
            </p:cNvSpPr>
            <p:nvPr/>
          </p:nvSpPr>
          <p:spPr bwMode="auto">
            <a:xfrm>
              <a:off x="10818456" y="294951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8" name="Freeform 442"/>
            <p:cNvSpPr>
              <a:spLocks noEditPoints="1"/>
            </p:cNvSpPr>
            <p:nvPr/>
          </p:nvSpPr>
          <p:spPr bwMode="auto">
            <a:xfrm>
              <a:off x="11561397" y="2782166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9" name="Freeform 443"/>
            <p:cNvSpPr>
              <a:spLocks noEditPoints="1"/>
            </p:cNvSpPr>
            <p:nvPr/>
          </p:nvSpPr>
          <p:spPr bwMode="auto">
            <a:xfrm>
              <a:off x="11822093" y="278216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0" name="Freeform 444"/>
            <p:cNvSpPr>
              <a:spLocks noEditPoints="1"/>
            </p:cNvSpPr>
            <p:nvPr/>
          </p:nvSpPr>
          <p:spPr bwMode="auto">
            <a:xfrm>
              <a:off x="11294472" y="4390690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1" name="Freeform 445"/>
            <p:cNvSpPr>
              <a:spLocks noEditPoints="1"/>
            </p:cNvSpPr>
            <p:nvPr/>
          </p:nvSpPr>
          <p:spPr bwMode="auto">
            <a:xfrm>
              <a:off x="11689520" y="4406442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2" name="Freeform 446"/>
            <p:cNvSpPr>
              <a:spLocks noEditPoints="1"/>
            </p:cNvSpPr>
            <p:nvPr/>
          </p:nvSpPr>
          <p:spPr bwMode="auto">
            <a:xfrm>
              <a:off x="11555168" y="4883879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3" name="Freeform 447"/>
            <p:cNvSpPr>
              <a:spLocks noEditPoints="1"/>
            </p:cNvSpPr>
            <p:nvPr/>
          </p:nvSpPr>
          <p:spPr bwMode="auto">
            <a:xfrm>
              <a:off x="8958880" y="5037447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4" name="Freeform 448"/>
            <p:cNvSpPr>
              <a:spLocks noEditPoints="1"/>
            </p:cNvSpPr>
            <p:nvPr/>
          </p:nvSpPr>
          <p:spPr bwMode="auto">
            <a:xfrm>
              <a:off x="11952885" y="5270752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5" name="Freeform 449"/>
            <p:cNvSpPr>
              <a:spLocks noEditPoints="1"/>
            </p:cNvSpPr>
            <p:nvPr/>
          </p:nvSpPr>
          <p:spPr bwMode="auto">
            <a:xfrm>
              <a:off x="12082789" y="3757715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6" name="Freeform 456"/>
            <p:cNvSpPr/>
            <p:nvPr/>
          </p:nvSpPr>
          <p:spPr bwMode="auto">
            <a:xfrm>
              <a:off x="9886889" y="2355917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7" name="Freeform 457"/>
            <p:cNvSpPr/>
            <p:nvPr/>
          </p:nvSpPr>
          <p:spPr bwMode="auto">
            <a:xfrm>
              <a:off x="9886889" y="2799886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8" name="Freeform 458"/>
            <p:cNvSpPr/>
            <p:nvPr/>
          </p:nvSpPr>
          <p:spPr bwMode="auto">
            <a:xfrm>
              <a:off x="9886889" y="2965267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9" name="Rectangle 459"/>
            <p:cNvSpPr>
              <a:spLocks noChangeArrowheads="1"/>
            </p:cNvSpPr>
            <p:nvPr/>
          </p:nvSpPr>
          <p:spPr bwMode="auto">
            <a:xfrm>
              <a:off x="10503484" y="312375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0" name="Freeform 460"/>
            <p:cNvSpPr>
              <a:spLocks noEditPoints="1"/>
            </p:cNvSpPr>
            <p:nvPr/>
          </p:nvSpPr>
          <p:spPr bwMode="auto">
            <a:xfrm>
              <a:off x="10292614" y="3239917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1" name="Freeform 461"/>
            <p:cNvSpPr/>
            <p:nvPr/>
          </p:nvSpPr>
          <p:spPr bwMode="auto">
            <a:xfrm>
              <a:off x="9638650" y="3759685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2" name="Freeform 462"/>
            <p:cNvSpPr>
              <a:spLocks noEditPoints="1"/>
            </p:cNvSpPr>
            <p:nvPr/>
          </p:nvSpPr>
          <p:spPr bwMode="auto">
            <a:xfrm>
              <a:off x="7828900" y="3505707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3" name="Freeform 464"/>
            <p:cNvSpPr>
              <a:spLocks noEditPoints="1"/>
            </p:cNvSpPr>
            <p:nvPr/>
          </p:nvSpPr>
          <p:spPr bwMode="auto">
            <a:xfrm>
              <a:off x="10503484" y="3594303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4" name="Freeform 465"/>
            <p:cNvSpPr/>
            <p:nvPr/>
          </p:nvSpPr>
          <p:spPr bwMode="auto">
            <a:xfrm>
              <a:off x="9886889" y="3449596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5" name="Freeform 470"/>
            <p:cNvSpPr/>
            <p:nvPr/>
          </p:nvSpPr>
          <p:spPr bwMode="auto">
            <a:xfrm>
              <a:off x="9103910" y="3759685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6" name="Freeform 471"/>
            <p:cNvSpPr>
              <a:spLocks noEditPoints="1"/>
            </p:cNvSpPr>
            <p:nvPr/>
          </p:nvSpPr>
          <p:spPr bwMode="auto">
            <a:xfrm>
              <a:off x="9886889" y="3913253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7" name="Freeform 472"/>
            <p:cNvSpPr/>
            <p:nvPr/>
          </p:nvSpPr>
          <p:spPr bwMode="auto">
            <a:xfrm>
              <a:off x="9886889" y="4090446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8" name="Rectangle 473"/>
            <p:cNvSpPr>
              <a:spLocks noChangeArrowheads="1"/>
            </p:cNvSpPr>
            <p:nvPr/>
          </p:nvSpPr>
          <p:spPr bwMode="auto">
            <a:xfrm>
              <a:off x="10503484" y="2448452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9" name="Rectangle 474"/>
            <p:cNvSpPr>
              <a:spLocks noChangeArrowheads="1"/>
            </p:cNvSpPr>
            <p:nvPr/>
          </p:nvSpPr>
          <p:spPr bwMode="auto">
            <a:xfrm>
              <a:off x="10770410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0" name="Rectangle 475"/>
            <p:cNvSpPr>
              <a:spLocks noChangeArrowheads="1"/>
            </p:cNvSpPr>
            <p:nvPr/>
          </p:nvSpPr>
          <p:spPr bwMode="auto">
            <a:xfrm>
              <a:off x="1090476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1" name="Rectangle 476"/>
            <p:cNvSpPr>
              <a:spLocks noChangeArrowheads="1"/>
            </p:cNvSpPr>
            <p:nvPr/>
          </p:nvSpPr>
          <p:spPr bwMode="auto">
            <a:xfrm>
              <a:off x="11032886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2" name="Rectangle 477"/>
            <p:cNvSpPr>
              <a:spLocks noChangeArrowheads="1"/>
            </p:cNvSpPr>
            <p:nvPr/>
          </p:nvSpPr>
          <p:spPr bwMode="auto">
            <a:xfrm>
              <a:off x="11174355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3" name="Rectangle 478"/>
            <p:cNvSpPr>
              <a:spLocks noChangeArrowheads="1"/>
            </p:cNvSpPr>
            <p:nvPr/>
          </p:nvSpPr>
          <p:spPr bwMode="auto">
            <a:xfrm>
              <a:off x="1129625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4" name="Rectangle 479"/>
            <p:cNvSpPr>
              <a:spLocks noChangeArrowheads="1"/>
            </p:cNvSpPr>
            <p:nvPr/>
          </p:nvSpPr>
          <p:spPr bwMode="auto">
            <a:xfrm>
              <a:off x="11569404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5" name="Rectangle 480"/>
            <p:cNvSpPr>
              <a:spLocks noChangeArrowheads="1"/>
            </p:cNvSpPr>
            <p:nvPr/>
          </p:nvSpPr>
          <p:spPr bwMode="auto">
            <a:xfrm>
              <a:off x="11701976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9" name="Rectangle 500"/>
            <p:cNvSpPr>
              <a:spLocks noChangeArrowheads="1"/>
            </p:cNvSpPr>
            <p:nvPr/>
          </p:nvSpPr>
          <p:spPr bwMode="auto">
            <a:xfrm>
              <a:off x="12093467" y="2470109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0" name="Rectangle 501"/>
            <p:cNvSpPr>
              <a:spLocks noChangeArrowheads="1"/>
            </p:cNvSpPr>
            <p:nvPr/>
          </p:nvSpPr>
          <p:spPr bwMode="auto">
            <a:xfrm>
              <a:off x="11832770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1" name="Freeform 502"/>
            <p:cNvSpPr>
              <a:spLocks noEditPoints="1"/>
            </p:cNvSpPr>
            <p:nvPr/>
          </p:nvSpPr>
          <p:spPr bwMode="auto">
            <a:xfrm>
              <a:off x="11701976" y="2470109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2" name="Rectangle 503"/>
            <p:cNvSpPr>
              <a:spLocks noChangeArrowheads="1"/>
            </p:cNvSpPr>
            <p:nvPr/>
          </p:nvSpPr>
          <p:spPr bwMode="auto">
            <a:xfrm>
              <a:off x="11573853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3" name="Freeform 504"/>
            <p:cNvSpPr/>
            <p:nvPr/>
          </p:nvSpPr>
          <p:spPr bwMode="auto">
            <a:xfrm>
              <a:off x="9886889" y="2470109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4" name="Freeform 505"/>
            <p:cNvSpPr/>
            <p:nvPr/>
          </p:nvSpPr>
          <p:spPr bwMode="auto">
            <a:xfrm>
              <a:off x="9777449" y="2267320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5" name="Rectangle 506"/>
            <p:cNvSpPr>
              <a:spLocks noChangeArrowheads="1"/>
            </p:cNvSpPr>
            <p:nvPr/>
          </p:nvSpPr>
          <p:spPr bwMode="auto">
            <a:xfrm>
              <a:off x="9108359" y="2313587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6" name="Freeform 507"/>
            <p:cNvSpPr>
              <a:spLocks noEditPoints="1"/>
            </p:cNvSpPr>
            <p:nvPr/>
          </p:nvSpPr>
          <p:spPr bwMode="auto">
            <a:xfrm>
              <a:off x="11959114" y="2376591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7" name="Freeform 508"/>
            <p:cNvSpPr>
              <a:spLocks noEditPoints="1"/>
            </p:cNvSpPr>
            <p:nvPr/>
          </p:nvSpPr>
          <p:spPr bwMode="auto">
            <a:xfrm>
              <a:off x="7037914" y="2446483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8" name="Freeform 509"/>
            <p:cNvSpPr/>
            <p:nvPr/>
          </p:nvSpPr>
          <p:spPr bwMode="auto">
            <a:xfrm>
              <a:off x="6892884" y="2799886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9" name="Freeform 510"/>
            <p:cNvSpPr>
              <a:spLocks noEditPoints="1"/>
            </p:cNvSpPr>
            <p:nvPr/>
          </p:nvSpPr>
          <p:spPr bwMode="auto">
            <a:xfrm>
              <a:off x="8183021" y="2930812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0" name="Freeform 511"/>
            <p:cNvSpPr>
              <a:spLocks noEditPoints="1"/>
            </p:cNvSpPr>
            <p:nvPr/>
          </p:nvSpPr>
          <p:spPr bwMode="auto">
            <a:xfrm>
              <a:off x="8183021" y="3098162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1" name="Freeform 512"/>
            <p:cNvSpPr>
              <a:spLocks noEditPoints="1"/>
            </p:cNvSpPr>
            <p:nvPr/>
          </p:nvSpPr>
          <p:spPr bwMode="auto">
            <a:xfrm>
              <a:off x="8183021" y="3181837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2" name="Rectangle 513"/>
            <p:cNvSpPr>
              <a:spLocks noChangeArrowheads="1"/>
            </p:cNvSpPr>
            <p:nvPr/>
          </p:nvSpPr>
          <p:spPr bwMode="auto">
            <a:xfrm>
              <a:off x="8183021" y="343581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3" name="Freeform 514"/>
            <p:cNvSpPr>
              <a:spLocks noEditPoints="1"/>
            </p:cNvSpPr>
            <p:nvPr/>
          </p:nvSpPr>
          <p:spPr bwMode="auto">
            <a:xfrm>
              <a:off x="8183021" y="3613008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4" name="Freeform 515"/>
            <p:cNvSpPr>
              <a:spLocks noEditPoints="1"/>
            </p:cNvSpPr>
            <p:nvPr/>
          </p:nvSpPr>
          <p:spPr bwMode="auto">
            <a:xfrm>
              <a:off x="8183021" y="3739012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5" name="Freeform 516"/>
            <p:cNvSpPr>
              <a:spLocks noEditPoints="1"/>
            </p:cNvSpPr>
            <p:nvPr/>
          </p:nvSpPr>
          <p:spPr bwMode="auto">
            <a:xfrm>
              <a:off x="8183021" y="3740980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6" name="Rectangle 517"/>
            <p:cNvSpPr>
              <a:spLocks noChangeArrowheads="1"/>
            </p:cNvSpPr>
            <p:nvPr/>
          </p:nvSpPr>
          <p:spPr bwMode="auto">
            <a:xfrm>
              <a:off x="7088629" y="411604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7" name="Rectangle 518"/>
            <p:cNvSpPr>
              <a:spLocks noChangeArrowheads="1"/>
            </p:cNvSpPr>
            <p:nvPr/>
          </p:nvSpPr>
          <p:spPr bwMode="auto">
            <a:xfrm>
              <a:off x="7338649" y="411604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8" name="Freeform 519"/>
            <p:cNvSpPr/>
            <p:nvPr/>
          </p:nvSpPr>
          <p:spPr bwMode="auto">
            <a:xfrm>
              <a:off x="6892884" y="3229088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9" name="Rectangle 520"/>
            <p:cNvSpPr>
              <a:spLocks noChangeArrowheads="1"/>
            </p:cNvSpPr>
            <p:nvPr/>
          </p:nvSpPr>
          <p:spPr bwMode="auto">
            <a:xfrm>
              <a:off x="7335089" y="3468299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0" name="Freeform 521"/>
            <p:cNvSpPr/>
            <p:nvPr/>
          </p:nvSpPr>
          <p:spPr bwMode="auto">
            <a:xfrm>
              <a:off x="7875167" y="4383800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1" name="Freeform 522"/>
            <p:cNvSpPr>
              <a:spLocks noEditPoints="1"/>
            </p:cNvSpPr>
            <p:nvPr/>
          </p:nvSpPr>
          <p:spPr bwMode="auto">
            <a:xfrm>
              <a:off x="9884221" y="693251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2" name="Rectangle 523"/>
            <p:cNvSpPr>
              <a:spLocks noChangeArrowheads="1"/>
            </p:cNvSpPr>
            <p:nvPr/>
          </p:nvSpPr>
          <p:spPr bwMode="auto">
            <a:xfrm>
              <a:off x="10210757" y="727705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3" name="Freeform 524"/>
            <p:cNvSpPr>
              <a:spLocks noEditPoints="1"/>
            </p:cNvSpPr>
            <p:nvPr/>
          </p:nvSpPr>
          <p:spPr bwMode="auto">
            <a:xfrm>
              <a:off x="10492809" y="-45056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4" name="Rectangle 525"/>
            <p:cNvSpPr>
              <a:spLocks noChangeArrowheads="1"/>
            </p:cNvSpPr>
            <p:nvPr/>
          </p:nvSpPr>
          <p:spPr bwMode="auto">
            <a:xfrm>
              <a:off x="10492809" y="776925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5" name="Freeform 526"/>
            <p:cNvSpPr>
              <a:spLocks noEditPoints="1"/>
            </p:cNvSpPr>
            <p:nvPr/>
          </p:nvSpPr>
          <p:spPr bwMode="auto">
            <a:xfrm>
              <a:off x="9819269" y="1160845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6" name="Rectangle 527"/>
            <p:cNvSpPr>
              <a:spLocks noChangeArrowheads="1"/>
            </p:cNvSpPr>
            <p:nvPr/>
          </p:nvSpPr>
          <p:spPr bwMode="auto">
            <a:xfrm>
              <a:off x="11098727" y="-47025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7" name="Rectangle 528"/>
            <p:cNvSpPr>
              <a:spLocks noChangeArrowheads="1"/>
            </p:cNvSpPr>
            <p:nvPr/>
          </p:nvSpPr>
          <p:spPr bwMode="auto">
            <a:xfrm>
              <a:off x="11096058" y="1417775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8" name="Freeform 530"/>
            <p:cNvSpPr/>
            <p:nvPr/>
          </p:nvSpPr>
          <p:spPr bwMode="auto">
            <a:xfrm>
              <a:off x="9087005" y="1191361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9" name="Rectangle 531"/>
            <p:cNvSpPr>
              <a:spLocks noChangeArrowheads="1"/>
            </p:cNvSpPr>
            <p:nvPr/>
          </p:nvSpPr>
          <p:spPr bwMode="auto">
            <a:xfrm>
              <a:off x="8371647" y="698173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0" name="Freeform 532"/>
            <p:cNvSpPr>
              <a:spLocks noEditPoints="1"/>
            </p:cNvSpPr>
            <p:nvPr/>
          </p:nvSpPr>
          <p:spPr bwMode="auto">
            <a:xfrm>
              <a:off x="7961472" y="1151985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1" name="Rectangle 533"/>
            <p:cNvSpPr>
              <a:spLocks noChangeArrowheads="1"/>
            </p:cNvSpPr>
            <p:nvPr/>
          </p:nvSpPr>
          <p:spPr bwMode="auto">
            <a:xfrm>
              <a:off x="7828900" y="1160845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2" name="Freeform 534"/>
            <p:cNvSpPr>
              <a:spLocks noEditPoints="1"/>
            </p:cNvSpPr>
            <p:nvPr/>
          </p:nvSpPr>
          <p:spPr bwMode="auto">
            <a:xfrm>
              <a:off x="7694549" y="1160845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3" name="Rectangle 535"/>
            <p:cNvSpPr>
              <a:spLocks noChangeArrowheads="1"/>
            </p:cNvSpPr>
            <p:nvPr/>
          </p:nvSpPr>
          <p:spPr bwMode="auto">
            <a:xfrm>
              <a:off x="7572652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4" name="Rectangle 536"/>
            <p:cNvSpPr>
              <a:spLocks noChangeArrowheads="1"/>
            </p:cNvSpPr>
            <p:nvPr/>
          </p:nvSpPr>
          <p:spPr bwMode="auto">
            <a:xfrm>
              <a:off x="7444529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5" name="Freeform 537"/>
            <p:cNvSpPr>
              <a:spLocks noEditPoints="1"/>
            </p:cNvSpPr>
            <p:nvPr/>
          </p:nvSpPr>
          <p:spPr bwMode="auto">
            <a:xfrm>
              <a:off x="7296830" y="1160845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6" name="Freeform 538"/>
            <p:cNvSpPr>
              <a:spLocks noEditPoints="1"/>
            </p:cNvSpPr>
            <p:nvPr/>
          </p:nvSpPr>
          <p:spPr bwMode="auto">
            <a:xfrm>
              <a:off x="7031685" y="1160845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7" name="Freeform 539"/>
            <p:cNvSpPr/>
            <p:nvPr/>
          </p:nvSpPr>
          <p:spPr bwMode="auto">
            <a:xfrm>
              <a:off x="6892884" y="1745584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8" name="Freeform 540"/>
            <p:cNvSpPr>
              <a:spLocks noEditPoints="1"/>
            </p:cNvSpPr>
            <p:nvPr/>
          </p:nvSpPr>
          <p:spPr bwMode="auto">
            <a:xfrm>
              <a:off x="7566425" y="1883401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9" name="Rectangle 541"/>
            <p:cNvSpPr>
              <a:spLocks noChangeArrowheads="1"/>
            </p:cNvSpPr>
            <p:nvPr/>
          </p:nvSpPr>
          <p:spPr bwMode="auto">
            <a:xfrm>
              <a:off x="8136753" y="1677659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0" name="Rectangle 542"/>
            <p:cNvSpPr>
              <a:spLocks noChangeArrowheads="1"/>
            </p:cNvSpPr>
            <p:nvPr/>
          </p:nvSpPr>
          <p:spPr bwMode="auto">
            <a:xfrm>
              <a:off x="8828088" y="1172657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1" name="Freeform 543"/>
            <p:cNvSpPr>
              <a:spLocks noEditPoints="1"/>
            </p:cNvSpPr>
            <p:nvPr/>
          </p:nvSpPr>
          <p:spPr bwMode="auto">
            <a:xfrm>
              <a:off x="8161666" y="1897183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2" name="Freeform 544"/>
            <p:cNvSpPr>
              <a:spLocks noEditPoints="1"/>
            </p:cNvSpPr>
            <p:nvPr/>
          </p:nvSpPr>
          <p:spPr bwMode="auto">
            <a:xfrm>
              <a:off x="6892884" y="430414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3" name="Freeform 545"/>
            <p:cNvSpPr>
              <a:spLocks noEditPoints="1"/>
            </p:cNvSpPr>
            <p:nvPr/>
          </p:nvSpPr>
          <p:spPr bwMode="auto">
            <a:xfrm>
              <a:off x="6892884" y="555433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4" name="Freeform 546"/>
            <p:cNvSpPr/>
            <p:nvPr/>
          </p:nvSpPr>
          <p:spPr bwMode="auto">
            <a:xfrm>
              <a:off x="7031685" y="720813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5" name="Freeform 547"/>
            <p:cNvSpPr/>
            <p:nvPr/>
          </p:nvSpPr>
          <p:spPr bwMode="auto">
            <a:xfrm>
              <a:off x="8618107" y="657811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6" name="Freeform 548"/>
            <p:cNvSpPr>
              <a:spLocks noEditPoints="1"/>
            </p:cNvSpPr>
            <p:nvPr/>
          </p:nvSpPr>
          <p:spPr bwMode="auto">
            <a:xfrm>
              <a:off x="8715090" y="60275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7" name="Freeform 549"/>
            <p:cNvSpPr>
              <a:spLocks noEditPoints="1"/>
            </p:cNvSpPr>
            <p:nvPr/>
          </p:nvSpPr>
          <p:spPr bwMode="auto">
            <a:xfrm>
              <a:off x="8975787" y="60275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8" name="Freeform 550"/>
            <p:cNvSpPr>
              <a:spLocks noEditPoints="1"/>
            </p:cNvSpPr>
            <p:nvPr/>
          </p:nvSpPr>
          <p:spPr bwMode="auto">
            <a:xfrm>
              <a:off x="9724955" y="-119871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9" name="Freeform 551"/>
            <p:cNvSpPr>
              <a:spLocks noEditPoints="1"/>
            </p:cNvSpPr>
            <p:nvPr/>
          </p:nvSpPr>
          <p:spPr bwMode="auto">
            <a:xfrm>
              <a:off x="10039926" y="-119871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0" name="Freeform 552"/>
            <p:cNvSpPr>
              <a:spLocks noEditPoints="1"/>
            </p:cNvSpPr>
            <p:nvPr/>
          </p:nvSpPr>
          <p:spPr bwMode="auto">
            <a:xfrm>
              <a:off x="6892884" y="-5680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1" name="Freeform 553"/>
            <p:cNvSpPr>
              <a:spLocks noEditPoints="1"/>
            </p:cNvSpPr>
            <p:nvPr/>
          </p:nvSpPr>
          <p:spPr bwMode="auto">
            <a:xfrm>
              <a:off x="6892884" y="-119871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2" name="Freeform 554"/>
            <p:cNvSpPr>
              <a:spLocks noEditPoints="1"/>
            </p:cNvSpPr>
            <p:nvPr/>
          </p:nvSpPr>
          <p:spPr bwMode="auto">
            <a:xfrm>
              <a:off x="7862710" y="-119871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3" name="Freeform 555"/>
            <p:cNvSpPr>
              <a:spLocks noEditPoints="1"/>
            </p:cNvSpPr>
            <p:nvPr/>
          </p:nvSpPr>
          <p:spPr bwMode="auto">
            <a:xfrm>
              <a:off x="6892884" y="-119871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4" name="Rectangle 556"/>
            <p:cNvSpPr>
              <a:spLocks noChangeArrowheads="1"/>
            </p:cNvSpPr>
            <p:nvPr/>
          </p:nvSpPr>
          <p:spPr bwMode="auto">
            <a:xfrm>
              <a:off x="8935749" y="120324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5" name="Freeform 557"/>
            <p:cNvSpPr>
              <a:spLocks noEditPoints="1"/>
            </p:cNvSpPr>
            <p:nvPr/>
          </p:nvSpPr>
          <p:spPr bwMode="auto">
            <a:xfrm>
              <a:off x="9242711" y="-119871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6" name="Freeform 558"/>
            <p:cNvSpPr>
              <a:spLocks noEditPoints="1"/>
            </p:cNvSpPr>
            <p:nvPr/>
          </p:nvSpPr>
          <p:spPr bwMode="auto">
            <a:xfrm>
              <a:off x="10420738" y="113434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7" name="Freeform 559"/>
            <p:cNvSpPr>
              <a:spLocks noEditPoints="1"/>
            </p:cNvSpPr>
            <p:nvPr/>
          </p:nvSpPr>
          <p:spPr bwMode="auto">
            <a:xfrm>
              <a:off x="11015981" y="113434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8" name="Freeform 562"/>
            <p:cNvSpPr>
              <a:spLocks noEditPoints="1"/>
            </p:cNvSpPr>
            <p:nvPr/>
          </p:nvSpPr>
          <p:spPr bwMode="auto">
            <a:xfrm>
              <a:off x="11999153" y="33492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9" name="Freeform 563"/>
            <p:cNvSpPr>
              <a:spLocks noEditPoints="1"/>
            </p:cNvSpPr>
            <p:nvPr/>
          </p:nvSpPr>
          <p:spPr bwMode="auto">
            <a:xfrm>
              <a:off x="11399462" y="336894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0" name="Freeform 564"/>
            <p:cNvSpPr>
              <a:spLocks noEditPoints="1"/>
            </p:cNvSpPr>
            <p:nvPr/>
          </p:nvSpPr>
          <p:spPr bwMode="auto">
            <a:xfrm>
              <a:off x="10886077" y="676516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1" name="Freeform 565"/>
            <p:cNvSpPr>
              <a:spLocks noEditPoints="1"/>
            </p:cNvSpPr>
            <p:nvPr/>
          </p:nvSpPr>
          <p:spPr bwMode="auto">
            <a:xfrm>
              <a:off x="11096058" y="625327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2" name="Freeform 566"/>
            <p:cNvSpPr>
              <a:spLocks noEditPoints="1"/>
            </p:cNvSpPr>
            <p:nvPr/>
          </p:nvSpPr>
          <p:spPr bwMode="auto">
            <a:xfrm>
              <a:off x="10082634" y="967900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4" name="Freeform 568"/>
            <p:cNvSpPr/>
            <p:nvPr/>
          </p:nvSpPr>
          <p:spPr bwMode="auto">
            <a:xfrm>
              <a:off x="9375284" y="2015312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5" name="Freeform 569"/>
            <p:cNvSpPr/>
            <p:nvPr/>
          </p:nvSpPr>
          <p:spPr bwMode="auto">
            <a:xfrm>
              <a:off x="9503408" y="2099971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6" name="Freeform 570"/>
            <p:cNvSpPr/>
            <p:nvPr/>
          </p:nvSpPr>
          <p:spPr bwMode="auto">
            <a:xfrm>
              <a:off x="9642208" y="2187583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7" name="Freeform 571"/>
            <p:cNvSpPr/>
            <p:nvPr/>
          </p:nvSpPr>
          <p:spPr bwMode="auto">
            <a:xfrm>
              <a:off x="6892884" y="2313587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8" name="Freeform 572"/>
            <p:cNvSpPr>
              <a:spLocks noEditPoints="1"/>
            </p:cNvSpPr>
            <p:nvPr/>
          </p:nvSpPr>
          <p:spPr bwMode="auto">
            <a:xfrm>
              <a:off x="6892884" y="2618754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9" name="Freeform 573"/>
            <p:cNvSpPr>
              <a:spLocks noEditPoints="1"/>
            </p:cNvSpPr>
            <p:nvPr/>
          </p:nvSpPr>
          <p:spPr bwMode="auto">
            <a:xfrm>
              <a:off x="6892884" y="4283390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0" name="Freeform 574"/>
            <p:cNvSpPr/>
            <p:nvPr/>
          </p:nvSpPr>
          <p:spPr bwMode="auto">
            <a:xfrm>
              <a:off x="7875167" y="4383800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1" name="Freeform 575"/>
            <p:cNvSpPr>
              <a:spLocks noEditPoints="1"/>
            </p:cNvSpPr>
            <p:nvPr/>
          </p:nvSpPr>
          <p:spPr bwMode="auto">
            <a:xfrm>
              <a:off x="8971337" y="4073711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2" name="Freeform 576"/>
            <p:cNvSpPr>
              <a:spLocks noEditPoints="1"/>
            </p:cNvSpPr>
            <p:nvPr/>
          </p:nvSpPr>
          <p:spPr bwMode="auto">
            <a:xfrm>
              <a:off x="9247160" y="4383800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3" name="Freeform 577"/>
            <p:cNvSpPr/>
            <p:nvPr/>
          </p:nvSpPr>
          <p:spPr bwMode="auto">
            <a:xfrm>
              <a:off x="9886889" y="3880767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4" name="Freeform 578"/>
            <p:cNvSpPr>
              <a:spLocks noEditPoints="1"/>
            </p:cNvSpPr>
            <p:nvPr/>
          </p:nvSpPr>
          <p:spPr bwMode="auto">
            <a:xfrm>
              <a:off x="6892884" y="3747872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5" name="Rectangle 579"/>
            <p:cNvSpPr>
              <a:spLocks noChangeArrowheads="1"/>
            </p:cNvSpPr>
            <p:nvPr/>
          </p:nvSpPr>
          <p:spPr bwMode="auto">
            <a:xfrm>
              <a:off x="6892884" y="4276500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6" name="Rectangle 580"/>
            <p:cNvSpPr>
              <a:spLocks noChangeArrowheads="1"/>
            </p:cNvSpPr>
            <p:nvPr/>
          </p:nvSpPr>
          <p:spPr bwMode="auto">
            <a:xfrm>
              <a:off x="6892884" y="3950659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7" name="Rectangle 581"/>
            <p:cNvSpPr>
              <a:spLocks noChangeArrowheads="1"/>
            </p:cNvSpPr>
            <p:nvPr/>
          </p:nvSpPr>
          <p:spPr bwMode="auto">
            <a:xfrm>
              <a:off x="6892884" y="3626789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8" name="Freeform 582"/>
            <p:cNvSpPr>
              <a:spLocks noEditPoints="1"/>
            </p:cNvSpPr>
            <p:nvPr/>
          </p:nvSpPr>
          <p:spPr bwMode="auto">
            <a:xfrm>
              <a:off x="6892884" y="3296028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9" name="Freeform 583"/>
            <p:cNvSpPr>
              <a:spLocks noEditPoints="1"/>
            </p:cNvSpPr>
            <p:nvPr/>
          </p:nvSpPr>
          <p:spPr bwMode="auto">
            <a:xfrm>
              <a:off x="6892884" y="2944595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0" name="Freeform 584"/>
            <p:cNvSpPr>
              <a:spLocks noEditPoints="1"/>
            </p:cNvSpPr>
            <p:nvPr/>
          </p:nvSpPr>
          <p:spPr bwMode="auto">
            <a:xfrm>
              <a:off x="6892884" y="3014486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2" name="Freeform 588"/>
            <p:cNvSpPr>
              <a:spLocks noEditPoints="1"/>
            </p:cNvSpPr>
            <p:nvPr userDrawn="1"/>
          </p:nvSpPr>
          <p:spPr bwMode="auto">
            <a:xfrm>
              <a:off x="10362180" y="1409901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3" name="Freeform 589"/>
            <p:cNvSpPr>
              <a:spLocks noEditPoints="1"/>
            </p:cNvSpPr>
            <p:nvPr/>
          </p:nvSpPr>
          <p:spPr bwMode="auto">
            <a:xfrm>
              <a:off x="6892884" y="909821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4" name="Freeform 590"/>
            <p:cNvSpPr>
              <a:spLocks noEditPoints="1"/>
            </p:cNvSpPr>
            <p:nvPr/>
          </p:nvSpPr>
          <p:spPr bwMode="auto">
            <a:xfrm>
              <a:off x="6892884" y="860600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5" name="Freeform 591"/>
            <p:cNvSpPr>
              <a:spLocks noEditPoints="1"/>
            </p:cNvSpPr>
            <p:nvPr/>
          </p:nvSpPr>
          <p:spPr bwMode="auto">
            <a:xfrm>
              <a:off x="8433040" y="1172657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6" name="Freeform 592"/>
            <p:cNvSpPr>
              <a:spLocks noEditPoints="1"/>
            </p:cNvSpPr>
            <p:nvPr/>
          </p:nvSpPr>
          <p:spPr bwMode="auto">
            <a:xfrm>
              <a:off x="8556714" y="1172657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7" name="Freeform 593"/>
            <p:cNvSpPr>
              <a:spLocks noEditPoints="1"/>
            </p:cNvSpPr>
            <p:nvPr/>
          </p:nvSpPr>
          <p:spPr bwMode="auto">
            <a:xfrm>
              <a:off x="7957914" y="139611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8" name="Freeform 594"/>
            <p:cNvSpPr/>
            <p:nvPr/>
          </p:nvSpPr>
          <p:spPr bwMode="auto">
            <a:xfrm>
              <a:off x="6892884" y="1454199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9" name="Freeform 595"/>
            <p:cNvSpPr/>
            <p:nvPr/>
          </p:nvSpPr>
          <p:spPr bwMode="auto">
            <a:xfrm>
              <a:off x="6892884" y="1631393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0" name="Freeform 596"/>
            <p:cNvSpPr>
              <a:spLocks noEditPoints="1"/>
            </p:cNvSpPr>
            <p:nvPr/>
          </p:nvSpPr>
          <p:spPr bwMode="auto">
            <a:xfrm>
              <a:off x="9087005" y="907851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1" name="Freeform 597"/>
            <p:cNvSpPr>
              <a:spLocks noEditPoints="1"/>
            </p:cNvSpPr>
            <p:nvPr/>
          </p:nvSpPr>
          <p:spPr bwMode="auto">
            <a:xfrm>
              <a:off x="9219578" y="1191361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2" name="Freeform 598"/>
            <p:cNvSpPr>
              <a:spLocks noEditPoints="1"/>
            </p:cNvSpPr>
            <p:nvPr/>
          </p:nvSpPr>
          <p:spPr bwMode="auto">
            <a:xfrm>
              <a:off x="8570061" y="1580203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3" name="Freeform 599"/>
            <p:cNvSpPr>
              <a:spLocks noEditPoints="1"/>
            </p:cNvSpPr>
            <p:nvPr/>
          </p:nvSpPr>
          <p:spPr bwMode="auto">
            <a:xfrm>
              <a:off x="7295051" y="2176755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4" name="Freeform 600"/>
            <p:cNvSpPr>
              <a:spLocks noEditPoints="1"/>
            </p:cNvSpPr>
            <p:nvPr/>
          </p:nvSpPr>
          <p:spPr bwMode="auto">
            <a:xfrm>
              <a:off x="6892884" y="1883401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5" name="Freeform 601"/>
            <p:cNvSpPr>
              <a:spLocks noEditPoints="1"/>
            </p:cNvSpPr>
            <p:nvPr/>
          </p:nvSpPr>
          <p:spPr bwMode="auto">
            <a:xfrm>
              <a:off x="7168706" y="2255507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6" name="Freeform 602"/>
            <p:cNvSpPr/>
            <p:nvPr/>
          </p:nvSpPr>
          <p:spPr bwMode="auto">
            <a:xfrm>
              <a:off x="6892884" y="2313587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7" name="Freeform 405"/>
            <p:cNvSpPr>
              <a:spLocks noEditPoints="1"/>
            </p:cNvSpPr>
            <p:nvPr/>
          </p:nvSpPr>
          <p:spPr bwMode="auto">
            <a:xfrm>
              <a:off x="5817180" y="598051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8" name="Freeform 406"/>
            <p:cNvSpPr/>
            <p:nvPr/>
          </p:nvSpPr>
          <p:spPr bwMode="auto">
            <a:xfrm>
              <a:off x="1" y="4991183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9" name="Freeform 407"/>
            <p:cNvSpPr>
              <a:spLocks noEditPoints="1"/>
            </p:cNvSpPr>
            <p:nvPr/>
          </p:nvSpPr>
          <p:spPr bwMode="auto">
            <a:xfrm>
              <a:off x="263367" y="5724569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1" name="Freeform 409"/>
            <p:cNvSpPr>
              <a:spLocks noEditPoints="1"/>
            </p:cNvSpPr>
            <p:nvPr/>
          </p:nvSpPr>
          <p:spPr bwMode="auto">
            <a:xfrm>
              <a:off x="3065186" y="6652867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2" name="Freeform 410"/>
            <p:cNvSpPr>
              <a:spLocks noEditPoints="1"/>
            </p:cNvSpPr>
            <p:nvPr/>
          </p:nvSpPr>
          <p:spPr bwMode="auto">
            <a:xfrm>
              <a:off x="4121318" y="6171491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3" name="Freeform 411"/>
            <p:cNvSpPr>
              <a:spLocks noEditPoints="1"/>
            </p:cNvSpPr>
            <p:nvPr/>
          </p:nvSpPr>
          <p:spPr bwMode="auto">
            <a:xfrm>
              <a:off x="4523484" y="4885852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4" name="Freeform 412"/>
            <p:cNvSpPr>
              <a:spLocks noEditPoints="1"/>
            </p:cNvSpPr>
            <p:nvPr/>
          </p:nvSpPr>
          <p:spPr bwMode="auto">
            <a:xfrm>
              <a:off x="1329286" y="568716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8" name="Freeform 416"/>
            <p:cNvSpPr>
              <a:spLocks noEditPoints="1"/>
            </p:cNvSpPr>
            <p:nvPr/>
          </p:nvSpPr>
          <p:spPr bwMode="auto">
            <a:xfrm>
              <a:off x="1396907" y="665089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9" name="Freeform 417"/>
            <p:cNvSpPr>
              <a:spLocks noEditPoints="1"/>
            </p:cNvSpPr>
            <p:nvPr/>
          </p:nvSpPr>
          <p:spPr bwMode="auto">
            <a:xfrm>
              <a:off x="599692" y="648354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2" name="Freeform 437"/>
            <p:cNvSpPr>
              <a:spLocks noEditPoints="1"/>
            </p:cNvSpPr>
            <p:nvPr/>
          </p:nvSpPr>
          <p:spPr bwMode="auto">
            <a:xfrm>
              <a:off x="4449" y="61577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9" name="Freeform 522"/>
            <p:cNvSpPr>
              <a:spLocks noEditPoints="1"/>
            </p:cNvSpPr>
            <p:nvPr/>
          </p:nvSpPr>
          <p:spPr bwMode="auto">
            <a:xfrm>
              <a:off x="2991338" y="562415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0" name="Rectangle 523"/>
            <p:cNvSpPr>
              <a:spLocks noChangeArrowheads="1"/>
            </p:cNvSpPr>
            <p:nvPr/>
          </p:nvSpPr>
          <p:spPr bwMode="auto">
            <a:xfrm>
              <a:off x="3317874" y="565861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1" name="Freeform 524"/>
            <p:cNvSpPr>
              <a:spLocks noEditPoints="1"/>
            </p:cNvSpPr>
            <p:nvPr/>
          </p:nvSpPr>
          <p:spPr bwMode="auto">
            <a:xfrm>
              <a:off x="3599926" y="4885852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2" name="Rectangle 525"/>
            <p:cNvSpPr>
              <a:spLocks noChangeArrowheads="1"/>
            </p:cNvSpPr>
            <p:nvPr/>
          </p:nvSpPr>
          <p:spPr bwMode="auto">
            <a:xfrm>
              <a:off x="3599926" y="570783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3" name="Freeform 526"/>
            <p:cNvSpPr>
              <a:spLocks noEditPoints="1"/>
            </p:cNvSpPr>
            <p:nvPr/>
          </p:nvSpPr>
          <p:spPr bwMode="auto">
            <a:xfrm>
              <a:off x="2926385" y="6091754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4" name="Rectangle 527"/>
            <p:cNvSpPr>
              <a:spLocks noChangeArrowheads="1"/>
            </p:cNvSpPr>
            <p:nvPr/>
          </p:nvSpPr>
          <p:spPr bwMode="auto">
            <a:xfrm>
              <a:off x="4205844" y="4883884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5" name="Rectangle 528"/>
            <p:cNvSpPr>
              <a:spLocks noChangeArrowheads="1"/>
            </p:cNvSpPr>
            <p:nvPr/>
          </p:nvSpPr>
          <p:spPr bwMode="auto">
            <a:xfrm>
              <a:off x="4203174" y="634868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6" name="Rectangle 529"/>
            <p:cNvSpPr>
              <a:spLocks noChangeArrowheads="1"/>
            </p:cNvSpPr>
            <p:nvPr/>
          </p:nvSpPr>
          <p:spPr bwMode="auto">
            <a:xfrm>
              <a:off x="5511995" y="4811037"/>
              <a:ext cx="248240" cy="23330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7" name="Freeform 530"/>
            <p:cNvSpPr/>
            <p:nvPr/>
          </p:nvSpPr>
          <p:spPr bwMode="auto">
            <a:xfrm>
              <a:off x="2194121" y="612227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8" name="Rectangle 531"/>
            <p:cNvSpPr>
              <a:spLocks noChangeArrowheads="1"/>
            </p:cNvSpPr>
            <p:nvPr/>
          </p:nvSpPr>
          <p:spPr bwMode="auto">
            <a:xfrm>
              <a:off x="1478764" y="562908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9" name="Freeform 532"/>
            <p:cNvSpPr>
              <a:spLocks noEditPoints="1"/>
            </p:cNvSpPr>
            <p:nvPr/>
          </p:nvSpPr>
          <p:spPr bwMode="auto">
            <a:xfrm>
              <a:off x="1068589" y="6082894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0" name="Rectangle 533"/>
            <p:cNvSpPr>
              <a:spLocks noChangeArrowheads="1"/>
            </p:cNvSpPr>
            <p:nvPr/>
          </p:nvSpPr>
          <p:spPr bwMode="auto">
            <a:xfrm>
              <a:off x="936017" y="6091754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1" name="Freeform 534"/>
            <p:cNvSpPr>
              <a:spLocks noEditPoints="1"/>
            </p:cNvSpPr>
            <p:nvPr/>
          </p:nvSpPr>
          <p:spPr bwMode="auto">
            <a:xfrm>
              <a:off x="801665" y="6091754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2" name="Rectangle 535"/>
            <p:cNvSpPr>
              <a:spLocks noChangeArrowheads="1"/>
            </p:cNvSpPr>
            <p:nvPr/>
          </p:nvSpPr>
          <p:spPr bwMode="auto">
            <a:xfrm>
              <a:off x="679769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3" name="Rectangle 536"/>
            <p:cNvSpPr>
              <a:spLocks noChangeArrowheads="1"/>
            </p:cNvSpPr>
            <p:nvPr/>
          </p:nvSpPr>
          <p:spPr bwMode="auto">
            <a:xfrm>
              <a:off x="551646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4" name="Freeform 537"/>
            <p:cNvSpPr>
              <a:spLocks noEditPoints="1"/>
            </p:cNvSpPr>
            <p:nvPr/>
          </p:nvSpPr>
          <p:spPr bwMode="auto">
            <a:xfrm>
              <a:off x="403947" y="6091754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5" name="Freeform 538"/>
            <p:cNvSpPr>
              <a:spLocks noEditPoints="1"/>
            </p:cNvSpPr>
            <p:nvPr/>
          </p:nvSpPr>
          <p:spPr bwMode="auto">
            <a:xfrm>
              <a:off x="138802" y="6091754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6" name="Freeform 539"/>
            <p:cNvSpPr/>
            <p:nvPr/>
          </p:nvSpPr>
          <p:spPr bwMode="auto">
            <a:xfrm>
              <a:off x="1" y="6676493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8" name="Rectangle 541"/>
            <p:cNvSpPr>
              <a:spLocks noChangeArrowheads="1"/>
            </p:cNvSpPr>
            <p:nvPr/>
          </p:nvSpPr>
          <p:spPr bwMode="auto">
            <a:xfrm>
              <a:off x="1243869" y="660856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9" name="Rectangle 542"/>
            <p:cNvSpPr>
              <a:spLocks noChangeArrowheads="1"/>
            </p:cNvSpPr>
            <p:nvPr/>
          </p:nvSpPr>
          <p:spPr bwMode="auto">
            <a:xfrm>
              <a:off x="1935205" y="610356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1" name="Freeform 544"/>
            <p:cNvSpPr>
              <a:spLocks noEditPoints="1"/>
            </p:cNvSpPr>
            <p:nvPr/>
          </p:nvSpPr>
          <p:spPr bwMode="auto">
            <a:xfrm>
              <a:off x="1" y="5361323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2" name="Freeform 545"/>
            <p:cNvSpPr>
              <a:spLocks noEditPoints="1"/>
            </p:cNvSpPr>
            <p:nvPr/>
          </p:nvSpPr>
          <p:spPr bwMode="auto">
            <a:xfrm>
              <a:off x="1" y="5486342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3" name="Freeform 546"/>
            <p:cNvSpPr/>
            <p:nvPr/>
          </p:nvSpPr>
          <p:spPr bwMode="auto">
            <a:xfrm>
              <a:off x="138802" y="5651722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4" name="Freeform 547"/>
            <p:cNvSpPr/>
            <p:nvPr/>
          </p:nvSpPr>
          <p:spPr bwMode="auto">
            <a:xfrm>
              <a:off x="1725224" y="558872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5" name="Freeform 548"/>
            <p:cNvSpPr>
              <a:spLocks noEditPoints="1"/>
            </p:cNvSpPr>
            <p:nvPr/>
          </p:nvSpPr>
          <p:spPr bwMode="auto">
            <a:xfrm>
              <a:off x="1822207" y="4991183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6" name="Freeform 549"/>
            <p:cNvSpPr>
              <a:spLocks noEditPoints="1"/>
            </p:cNvSpPr>
            <p:nvPr/>
          </p:nvSpPr>
          <p:spPr bwMode="auto">
            <a:xfrm>
              <a:off x="2082904" y="4991183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7" name="Freeform 550"/>
            <p:cNvSpPr>
              <a:spLocks noEditPoints="1"/>
            </p:cNvSpPr>
            <p:nvPr/>
          </p:nvSpPr>
          <p:spPr bwMode="auto">
            <a:xfrm>
              <a:off x="2832072" y="4811037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8" name="Freeform 551"/>
            <p:cNvSpPr>
              <a:spLocks noEditPoints="1"/>
            </p:cNvSpPr>
            <p:nvPr/>
          </p:nvSpPr>
          <p:spPr bwMode="auto">
            <a:xfrm>
              <a:off x="3147043" y="4811037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9" name="Freeform 552"/>
            <p:cNvSpPr>
              <a:spLocks noEditPoints="1"/>
            </p:cNvSpPr>
            <p:nvPr/>
          </p:nvSpPr>
          <p:spPr bwMode="auto">
            <a:xfrm>
              <a:off x="1" y="4925229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0" name="Freeform 553"/>
            <p:cNvSpPr>
              <a:spLocks noEditPoints="1"/>
            </p:cNvSpPr>
            <p:nvPr/>
          </p:nvSpPr>
          <p:spPr bwMode="auto">
            <a:xfrm>
              <a:off x="1" y="4811037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1" name="Freeform 554"/>
            <p:cNvSpPr>
              <a:spLocks noEditPoints="1"/>
            </p:cNvSpPr>
            <p:nvPr/>
          </p:nvSpPr>
          <p:spPr bwMode="auto">
            <a:xfrm>
              <a:off x="969827" y="4811037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2" name="Freeform 555"/>
            <p:cNvSpPr>
              <a:spLocks noEditPoints="1"/>
            </p:cNvSpPr>
            <p:nvPr/>
          </p:nvSpPr>
          <p:spPr bwMode="auto">
            <a:xfrm>
              <a:off x="1" y="4811037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3" name="Rectangle 556"/>
            <p:cNvSpPr>
              <a:spLocks noChangeArrowheads="1"/>
            </p:cNvSpPr>
            <p:nvPr/>
          </p:nvSpPr>
          <p:spPr bwMode="auto">
            <a:xfrm>
              <a:off x="2042865" y="5051232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4" name="Freeform 557"/>
            <p:cNvSpPr>
              <a:spLocks noEditPoints="1"/>
            </p:cNvSpPr>
            <p:nvPr/>
          </p:nvSpPr>
          <p:spPr bwMode="auto">
            <a:xfrm>
              <a:off x="2349827" y="4811037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5" name="Freeform 558"/>
            <p:cNvSpPr>
              <a:spLocks noEditPoints="1"/>
            </p:cNvSpPr>
            <p:nvPr/>
          </p:nvSpPr>
          <p:spPr bwMode="auto">
            <a:xfrm>
              <a:off x="3527855" y="5044342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6" name="Freeform 559"/>
            <p:cNvSpPr>
              <a:spLocks noEditPoints="1"/>
            </p:cNvSpPr>
            <p:nvPr/>
          </p:nvSpPr>
          <p:spPr bwMode="auto">
            <a:xfrm>
              <a:off x="4123097" y="5044342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7" name="Freeform 560"/>
            <p:cNvSpPr>
              <a:spLocks noEditPoints="1"/>
            </p:cNvSpPr>
            <p:nvPr/>
          </p:nvSpPr>
          <p:spPr bwMode="auto">
            <a:xfrm>
              <a:off x="6387508" y="4811037"/>
              <a:ext cx="504488" cy="675304"/>
            </a:xfrm>
            <a:custGeom>
              <a:avLst/>
              <a:gdLst>
                <a:gd name="T0" fmla="*/ 94 w 240"/>
                <a:gd name="T1" fmla="*/ 260 h 290"/>
                <a:gd name="T2" fmla="*/ 94 w 240"/>
                <a:gd name="T3" fmla="*/ 0 h 290"/>
                <a:gd name="T4" fmla="*/ 83 w 240"/>
                <a:gd name="T5" fmla="*/ 0 h 290"/>
                <a:gd name="T6" fmla="*/ 83 w 240"/>
                <a:gd name="T7" fmla="*/ 260 h 290"/>
                <a:gd name="T8" fmla="*/ 46 w 240"/>
                <a:gd name="T9" fmla="*/ 260 h 290"/>
                <a:gd name="T10" fmla="*/ 23 w 240"/>
                <a:gd name="T11" fmla="*/ 242 h 290"/>
                <a:gd name="T12" fmla="*/ 0 w 240"/>
                <a:gd name="T13" fmla="*/ 266 h 290"/>
                <a:gd name="T14" fmla="*/ 23 w 240"/>
                <a:gd name="T15" fmla="*/ 290 h 290"/>
                <a:gd name="T16" fmla="*/ 46 w 240"/>
                <a:gd name="T17" fmla="*/ 271 h 290"/>
                <a:gd name="T18" fmla="*/ 240 w 240"/>
                <a:gd name="T19" fmla="*/ 271 h 290"/>
                <a:gd name="T20" fmla="*/ 240 w 240"/>
                <a:gd name="T21" fmla="*/ 260 h 290"/>
                <a:gd name="T22" fmla="*/ 94 w 240"/>
                <a:gd name="T23" fmla="*/ 260 h 290"/>
                <a:gd name="T24" fmla="*/ 23 w 240"/>
                <a:gd name="T25" fmla="*/ 276 h 290"/>
                <a:gd name="T26" fmla="*/ 14 w 240"/>
                <a:gd name="T27" fmla="*/ 266 h 290"/>
                <a:gd name="T28" fmla="*/ 23 w 240"/>
                <a:gd name="T29" fmla="*/ 256 h 290"/>
                <a:gd name="T30" fmla="*/ 33 w 240"/>
                <a:gd name="T31" fmla="*/ 266 h 290"/>
                <a:gd name="T32" fmla="*/ 23 w 240"/>
                <a:gd name="T33" fmla="*/ 27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290">
                  <a:moveTo>
                    <a:pt x="94" y="26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260"/>
                    <a:pt x="83" y="260"/>
                    <a:pt x="83" y="260"/>
                  </a:cubicBezTo>
                  <a:cubicBezTo>
                    <a:pt x="46" y="260"/>
                    <a:pt x="46" y="260"/>
                    <a:pt x="46" y="260"/>
                  </a:cubicBezTo>
                  <a:cubicBezTo>
                    <a:pt x="44" y="250"/>
                    <a:pt x="34" y="242"/>
                    <a:pt x="23" y="242"/>
                  </a:cubicBezTo>
                  <a:cubicBezTo>
                    <a:pt x="10" y="242"/>
                    <a:pt x="0" y="253"/>
                    <a:pt x="0" y="266"/>
                  </a:cubicBezTo>
                  <a:cubicBezTo>
                    <a:pt x="0" y="279"/>
                    <a:pt x="10" y="290"/>
                    <a:pt x="23" y="290"/>
                  </a:cubicBezTo>
                  <a:cubicBezTo>
                    <a:pt x="35" y="290"/>
                    <a:pt x="44" y="282"/>
                    <a:pt x="46" y="271"/>
                  </a:cubicBezTo>
                  <a:cubicBezTo>
                    <a:pt x="240" y="271"/>
                    <a:pt x="240" y="271"/>
                    <a:pt x="240" y="271"/>
                  </a:cubicBezTo>
                  <a:cubicBezTo>
                    <a:pt x="240" y="260"/>
                    <a:pt x="240" y="260"/>
                    <a:pt x="240" y="260"/>
                  </a:cubicBezTo>
                  <a:lnTo>
                    <a:pt x="94" y="260"/>
                  </a:lnTo>
                  <a:close/>
                  <a:moveTo>
                    <a:pt x="23" y="276"/>
                  </a:moveTo>
                  <a:cubicBezTo>
                    <a:pt x="18" y="276"/>
                    <a:pt x="14" y="271"/>
                    <a:pt x="14" y="266"/>
                  </a:cubicBezTo>
                  <a:cubicBezTo>
                    <a:pt x="14" y="261"/>
                    <a:pt x="18" y="256"/>
                    <a:pt x="23" y="256"/>
                  </a:cubicBezTo>
                  <a:cubicBezTo>
                    <a:pt x="29" y="256"/>
                    <a:pt x="33" y="261"/>
                    <a:pt x="33" y="266"/>
                  </a:cubicBezTo>
                  <a:cubicBezTo>
                    <a:pt x="33" y="271"/>
                    <a:pt x="29" y="276"/>
                    <a:pt x="23" y="2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8" name="Freeform 561"/>
            <p:cNvSpPr>
              <a:spLocks noEditPoints="1"/>
            </p:cNvSpPr>
            <p:nvPr/>
          </p:nvSpPr>
          <p:spPr bwMode="auto">
            <a:xfrm>
              <a:off x="5516444" y="5317024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9" name="Freeform 562"/>
            <p:cNvSpPr>
              <a:spLocks noEditPoints="1"/>
            </p:cNvSpPr>
            <p:nvPr/>
          </p:nvSpPr>
          <p:spPr bwMode="auto">
            <a:xfrm>
              <a:off x="5106269" y="5265834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0" name="Freeform 563"/>
            <p:cNvSpPr>
              <a:spLocks noEditPoints="1"/>
            </p:cNvSpPr>
            <p:nvPr/>
          </p:nvSpPr>
          <p:spPr bwMode="auto">
            <a:xfrm>
              <a:off x="4506579" y="5267802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1" name="Freeform 564"/>
            <p:cNvSpPr>
              <a:spLocks noEditPoints="1"/>
            </p:cNvSpPr>
            <p:nvPr/>
          </p:nvSpPr>
          <p:spPr bwMode="auto">
            <a:xfrm>
              <a:off x="3993194" y="5607423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2" name="Freeform 565"/>
            <p:cNvSpPr>
              <a:spLocks noEditPoints="1"/>
            </p:cNvSpPr>
            <p:nvPr/>
          </p:nvSpPr>
          <p:spPr bwMode="auto">
            <a:xfrm>
              <a:off x="4203174" y="5556236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3" name="Freeform 566"/>
            <p:cNvSpPr>
              <a:spLocks noEditPoints="1"/>
            </p:cNvSpPr>
            <p:nvPr/>
          </p:nvSpPr>
          <p:spPr bwMode="auto">
            <a:xfrm>
              <a:off x="3189751" y="589880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0" name="Freeform 586"/>
            <p:cNvSpPr>
              <a:spLocks noEditPoints="1"/>
            </p:cNvSpPr>
            <p:nvPr/>
          </p:nvSpPr>
          <p:spPr bwMode="auto">
            <a:xfrm>
              <a:off x="5060002" y="6522925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1" name="Freeform 587"/>
            <p:cNvSpPr>
              <a:spLocks noEditPoints="1"/>
            </p:cNvSpPr>
            <p:nvPr/>
          </p:nvSpPr>
          <p:spPr bwMode="auto">
            <a:xfrm>
              <a:off x="6086773" y="662530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2" name="Freeform 588"/>
            <p:cNvSpPr>
              <a:spLocks noEditPoints="1"/>
            </p:cNvSpPr>
            <p:nvPr/>
          </p:nvSpPr>
          <p:spPr bwMode="auto">
            <a:xfrm>
              <a:off x="4130216" y="634080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3" name="Freeform 589"/>
            <p:cNvSpPr>
              <a:spLocks noEditPoints="1"/>
            </p:cNvSpPr>
            <p:nvPr/>
          </p:nvSpPr>
          <p:spPr bwMode="auto">
            <a:xfrm>
              <a:off x="1" y="5840728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4" name="Freeform 590"/>
            <p:cNvSpPr>
              <a:spLocks noEditPoints="1"/>
            </p:cNvSpPr>
            <p:nvPr/>
          </p:nvSpPr>
          <p:spPr bwMode="auto">
            <a:xfrm>
              <a:off x="1" y="5791509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5" name="Freeform 591"/>
            <p:cNvSpPr>
              <a:spLocks noEditPoints="1"/>
            </p:cNvSpPr>
            <p:nvPr/>
          </p:nvSpPr>
          <p:spPr bwMode="auto">
            <a:xfrm>
              <a:off x="1540157" y="610356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6" name="Freeform 592"/>
            <p:cNvSpPr>
              <a:spLocks noEditPoints="1"/>
            </p:cNvSpPr>
            <p:nvPr/>
          </p:nvSpPr>
          <p:spPr bwMode="auto">
            <a:xfrm>
              <a:off x="1663831" y="610356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7" name="Freeform 593"/>
            <p:cNvSpPr>
              <a:spLocks noEditPoints="1"/>
            </p:cNvSpPr>
            <p:nvPr/>
          </p:nvSpPr>
          <p:spPr bwMode="auto">
            <a:xfrm>
              <a:off x="1065031" y="632702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8" name="Freeform 594"/>
            <p:cNvSpPr/>
            <p:nvPr/>
          </p:nvSpPr>
          <p:spPr bwMode="auto">
            <a:xfrm>
              <a:off x="1" y="638510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9" name="Freeform 595"/>
            <p:cNvSpPr/>
            <p:nvPr/>
          </p:nvSpPr>
          <p:spPr bwMode="auto">
            <a:xfrm>
              <a:off x="1" y="656230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0" name="Freeform 596"/>
            <p:cNvSpPr>
              <a:spLocks noEditPoints="1"/>
            </p:cNvSpPr>
            <p:nvPr/>
          </p:nvSpPr>
          <p:spPr bwMode="auto">
            <a:xfrm>
              <a:off x="2194121" y="583876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1" name="Freeform 597"/>
            <p:cNvSpPr>
              <a:spLocks noEditPoints="1"/>
            </p:cNvSpPr>
            <p:nvPr/>
          </p:nvSpPr>
          <p:spPr bwMode="auto">
            <a:xfrm>
              <a:off x="2326694" y="612227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2" name="Freeform 598"/>
            <p:cNvSpPr>
              <a:spLocks noEditPoints="1"/>
            </p:cNvSpPr>
            <p:nvPr/>
          </p:nvSpPr>
          <p:spPr bwMode="auto">
            <a:xfrm>
              <a:off x="1677178" y="651111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7" name="Freeform 406"/>
            <p:cNvSpPr/>
            <p:nvPr/>
          </p:nvSpPr>
          <p:spPr bwMode="auto">
            <a:xfrm>
              <a:off x="6854181" y="5625140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8" name="Freeform 407"/>
            <p:cNvSpPr>
              <a:spLocks noEditPoints="1"/>
            </p:cNvSpPr>
            <p:nvPr/>
          </p:nvSpPr>
          <p:spPr bwMode="auto">
            <a:xfrm>
              <a:off x="7117547" y="6358524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1" name="Freeform 411"/>
            <p:cNvSpPr>
              <a:spLocks noEditPoints="1"/>
            </p:cNvSpPr>
            <p:nvPr/>
          </p:nvSpPr>
          <p:spPr bwMode="auto">
            <a:xfrm>
              <a:off x="11377664" y="5519808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2" name="Freeform 412"/>
            <p:cNvSpPr>
              <a:spLocks noEditPoints="1"/>
            </p:cNvSpPr>
            <p:nvPr/>
          </p:nvSpPr>
          <p:spPr bwMode="auto">
            <a:xfrm>
              <a:off x="8183465" y="6321118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6" name="Freeform 522"/>
            <p:cNvSpPr>
              <a:spLocks noEditPoints="1"/>
            </p:cNvSpPr>
            <p:nvPr/>
          </p:nvSpPr>
          <p:spPr bwMode="auto">
            <a:xfrm>
              <a:off x="9845517" y="6258116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7" name="Rectangle 523"/>
            <p:cNvSpPr>
              <a:spLocks noChangeArrowheads="1"/>
            </p:cNvSpPr>
            <p:nvPr/>
          </p:nvSpPr>
          <p:spPr bwMode="auto">
            <a:xfrm>
              <a:off x="10172054" y="6292569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8" name="Freeform 524"/>
            <p:cNvSpPr>
              <a:spLocks noEditPoints="1"/>
            </p:cNvSpPr>
            <p:nvPr/>
          </p:nvSpPr>
          <p:spPr bwMode="auto">
            <a:xfrm>
              <a:off x="10454104" y="5519808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9" name="Rectangle 525"/>
            <p:cNvSpPr>
              <a:spLocks noChangeArrowheads="1"/>
            </p:cNvSpPr>
            <p:nvPr/>
          </p:nvSpPr>
          <p:spPr bwMode="auto">
            <a:xfrm>
              <a:off x="10454104" y="6341789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1" name="Rectangle 527"/>
            <p:cNvSpPr>
              <a:spLocks noChangeArrowheads="1"/>
            </p:cNvSpPr>
            <p:nvPr/>
          </p:nvSpPr>
          <p:spPr bwMode="auto">
            <a:xfrm>
              <a:off x="11060024" y="5517840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4" name="Rectangle 531"/>
            <p:cNvSpPr>
              <a:spLocks noChangeArrowheads="1"/>
            </p:cNvSpPr>
            <p:nvPr/>
          </p:nvSpPr>
          <p:spPr bwMode="auto">
            <a:xfrm>
              <a:off x="8332943" y="6263037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5" name="Freeform 544"/>
            <p:cNvSpPr>
              <a:spLocks noEditPoints="1"/>
            </p:cNvSpPr>
            <p:nvPr/>
          </p:nvSpPr>
          <p:spPr bwMode="auto">
            <a:xfrm>
              <a:off x="6854181" y="599527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6" name="Freeform 545"/>
            <p:cNvSpPr>
              <a:spLocks noEditPoints="1"/>
            </p:cNvSpPr>
            <p:nvPr/>
          </p:nvSpPr>
          <p:spPr bwMode="auto">
            <a:xfrm>
              <a:off x="6854181" y="6120297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7" name="Freeform 546"/>
            <p:cNvSpPr/>
            <p:nvPr/>
          </p:nvSpPr>
          <p:spPr bwMode="auto">
            <a:xfrm>
              <a:off x="6992982" y="6285677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8" name="Freeform 547"/>
            <p:cNvSpPr/>
            <p:nvPr/>
          </p:nvSpPr>
          <p:spPr bwMode="auto">
            <a:xfrm>
              <a:off x="8579404" y="6222677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9" name="Freeform 548"/>
            <p:cNvSpPr>
              <a:spLocks noEditPoints="1"/>
            </p:cNvSpPr>
            <p:nvPr/>
          </p:nvSpPr>
          <p:spPr bwMode="auto">
            <a:xfrm>
              <a:off x="8676387" y="5625140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0" name="Freeform 549"/>
            <p:cNvSpPr>
              <a:spLocks noEditPoints="1"/>
            </p:cNvSpPr>
            <p:nvPr/>
          </p:nvSpPr>
          <p:spPr bwMode="auto">
            <a:xfrm>
              <a:off x="8937083" y="5625140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1" name="Freeform 550"/>
            <p:cNvSpPr>
              <a:spLocks noEditPoints="1"/>
            </p:cNvSpPr>
            <p:nvPr/>
          </p:nvSpPr>
          <p:spPr bwMode="auto">
            <a:xfrm>
              <a:off x="9686252" y="5444993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2" name="Freeform 551"/>
            <p:cNvSpPr>
              <a:spLocks noEditPoints="1"/>
            </p:cNvSpPr>
            <p:nvPr/>
          </p:nvSpPr>
          <p:spPr bwMode="auto">
            <a:xfrm>
              <a:off x="10001222" y="5444993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3" name="Freeform 552"/>
            <p:cNvSpPr>
              <a:spLocks noEditPoints="1"/>
            </p:cNvSpPr>
            <p:nvPr/>
          </p:nvSpPr>
          <p:spPr bwMode="auto">
            <a:xfrm>
              <a:off x="6854181" y="5559184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4" name="Freeform 553"/>
            <p:cNvSpPr>
              <a:spLocks noEditPoints="1"/>
            </p:cNvSpPr>
            <p:nvPr/>
          </p:nvSpPr>
          <p:spPr bwMode="auto">
            <a:xfrm>
              <a:off x="6854181" y="5444993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5" name="Freeform 554"/>
            <p:cNvSpPr>
              <a:spLocks noEditPoints="1"/>
            </p:cNvSpPr>
            <p:nvPr/>
          </p:nvSpPr>
          <p:spPr bwMode="auto">
            <a:xfrm>
              <a:off x="7824007" y="5444993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6" name="Freeform 555"/>
            <p:cNvSpPr>
              <a:spLocks noEditPoints="1"/>
            </p:cNvSpPr>
            <p:nvPr/>
          </p:nvSpPr>
          <p:spPr bwMode="auto">
            <a:xfrm>
              <a:off x="6854181" y="5444993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7" name="Rectangle 556"/>
            <p:cNvSpPr>
              <a:spLocks noChangeArrowheads="1"/>
            </p:cNvSpPr>
            <p:nvPr/>
          </p:nvSpPr>
          <p:spPr bwMode="auto">
            <a:xfrm>
              <a:off x="8897044" y="5685188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8" name="Freeform 557"/>
            <p:cNvSpPr>
              <a:spLocks noEditPoints="1"/>
            </p:cNvSpPr>
            <p:nvPr/>
          </p:nvSpPr>
          <p:spPr bwMode="auto">
            <a:xfrm>
              <a:off x="9204008" y="5444993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9" name="Freeform 558"/>
            <p:cNvSpPr>
              <a:spLocks noEditPoints="1"/>
            </p:cNvSpPr>
            <p:nvPr/>
          </p:nvSpPr>
          <p:spPr bwMode="auto">
            <a:xfrm>
              <a:off x="10382035" y="5678298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0" name="Freeform 559"/>
            <p:cNvSpPr>
              <a:spLocks noEditPoints="1"/>
            </p:cNvSpPr>
            <p:nvPr/>
          </p:nvSpPr>
          <p:spPr bwMode="auto">
            <a:xfrm>
              <a:off x="10977276" y="5678298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1" name="Freeform 562"/>
            <p:cNvSpPr>
              <a:spLocks noEditPoints="1"/>
            </p:cNvSpPr>
            <p:nvPr/>
          </p:nvSpPr>
          <p:spPr bwMode="auto">
            <a:xfrm>
              <a:off x="11960449" y="5899790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2" name="Freeform 563"/>
            <p:cNvSpPr>
              <a:spLocks noEditPoints="1"/>
            </p:cNvSpPr>
            <p:nvPr/>
          </p:nvSpPr>
          <p:spPr bwMode="auto">
            <a:xfrm>
              <a:off x="11360759" y="5901759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3" name="Freeform 564"/>
            <p:cNvSpPr>
              <a:spLocks noEditPoints="1"/>
            </p:cNvSpPr>
            <p:nvPr/>
          </p:nvSpPr>
          <p:spPr bwMode="auto">
            <a:xfrm>
              <a:off x="10847373" y="6241380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4" name="Freeform 565"/>
            <p:cNvSpPr>
              <a:spLocks noEditPoints="1"/>
            </p:cNvSpPr>
            <p:nvPr/>
          </p:nvSpPr>
          <p:spPr bwMode="auto">
            <a:xfrm>
              <a:off x="11057353" y="6190191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9" name="Freeform 589"/>
            <p:cNvSpPr>
              <a:spLocks noEditPoints="1"/>
            </p:cNvSpPr>
            <p:nvPr/>
          </p:nvSpPr>
          <p:spPr bwMode="auto">
            <a:xfrm>
              <a:off x="6854181" y="6474685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0" name="Freeform 590"/>
            <p:cNvSpPr>
              <a:spLocks noEditPoints="1"/>
            </p:cNvSpPr>
            <p:nvPr/>
          </p:nvSpPr>
          <p:spPr bwMode="auto">
            <a:xfrm>
              <a:off x="6854181" y="6425464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6" name="Freeform 596"/>
            <p:cNvSpPr>
              <a:spLocks noEditPoints="1"/>
            </p:cNvSpPr>
            <p:nvPr/>
          </p:nvSpPr>
          <p:spPr bwMode="auto">
            <a:xfrm>
              <a:off x="9048301" y="6472716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</p:grpSp>
    </p:spTree>
  </p:cSld>
  <p:clrMapOvr>
    <a:masterClrMapping/>
  </p:clrMapOvr>
  <p:transition>
    <p:strips dir="r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trips dir="r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CFDCC-ED00-4642-B430-E02F68FA70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D16BF-75AE-4ECB-A568-C8C2DF442D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strips dir="r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jpeg"/><Relationship Id="rId8" Type="http://schemas.openxmlformats.org/officeDocument/2006/relationships/image" Target="../media/image43.jpeg"/><Relationship Id="rId7" Type="http://schemas.openxmlformats.org/officeDocument/2006/relationships/image" Target="../media/image42.jpeg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7.jpeg"/><Relationship Id="rId11" Type="http://schemas.openxmlformats.org/officeDocument/2006/relationships/image" Target="../media/image46.jpeg"/><Relationship Id="rId10" Type="http://schemas.openxmlformats.org/officeDocument/2006/relationships/image" Target="../media/image45.jpeg"/><Relationship Id="rId1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jpeg"/><Relationship Id="rId8" Type="http://schemas.openxmlformats.org/officeDocument/2006/relationships/image" Target="../media/image54.jpeg"/><Relationship Id="rId7" Type="http://schemas.openxmlformats.org/officeDocument/2006/relationships/image" Target="../media/image53.jpeg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3.jpeg"/><Relationship Id="rId7" Type="http://schemas.openxmlformats.org/officeDocument/2006/relationships/image" Target="../media/image72.jpeg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jpeg"/><Relationship Id="rId1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GIF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0" y="0"/>
            <a:ext cx="10972800" cy="6858000"/>
          </a:xfrm>
          <a:prstGeom prst="rect">
            <a:avLst/>
          </a:prstGeom>
          <a:solidFill>
            <a:srgbClr val="C12529"/>
          </a:solidFill>
        </p:spPr>
      </p:pic>
      <p:sp>
        <p:nvSpPr>
          <p:cNvPr id="4" name="文本框 3"/>
          <p:cNvSpPr txBox="1"/>
          <p:nvPr/>
        </p:nvSpPr>
        <p:spPr>
          <a:xfrm>
            <a:off x="626529" y="2589801"/>
            <a:ext cx="324421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Big Hero 6" pitchFamily="2" charset="0"/>
                <a:ea typeface="宋体" panose="02010600030101010101" pitchFamily="2" charset="-122"/>
              </a:rPr>
              <a:t>体育部</a:t>
            </a:r>
            <a:endParaRPr lang="zh-CN" altLang="en-US" sz="8000" b="1" dirty="0">
              <a:solidFill>
                <a:schemeClr val="bg1"/>
              </a:solidFill>
              <a:latin typeface="Big Hero 6" pitchFamily="2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3829" y="2161225"/>
            <a:ext cx="46748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Big Hero 6" pitchFamily="2" charset="0"/>
                <a:ea typeface="+mj-ea"/>
              </a:rPr>
              <a:t>HELLO 	EVERYONE</a:t>
            </a:r>
            <a:endParaRPr lang="zh-CN" altLang="en-US" sz="3600" b="1" dirty="0">
              <a:solidFill>
                <a:schemeClr val="bg1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8020" y="3911600"/>
            <a:ext cx="2218055" cy="705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 big family</a:t>
            </a: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7" name="图片 56" descr="体育部logo_透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65" y="-143510"/>
            <a:ext cx="1273810" cy="1697355"/>
          </a:xfrm>
          <a:prstGeom prst="rect">
            <a:avLst/>
          </a:prstGeom>
        </p:spPr>
      </p:pic>
      <p:pic>
        <p:nvPicPr>
          <p:cNvPr id="6" name="图片 5" descr="欣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" y="86995"/>
            <a:ext cx="1463675" cy="1466850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9724" y="992131"/>
            <a:ext cx="60325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risten ITC" panose="03050502040202030202" charset="0"/>
                <a:ea typeface="+mj-lt"/>
              </a:rPr>
              <a:t>我 们 是 充 满 欢 笑 的 一 家 人</a:t>
            </a:r>
            <a:endParaRPr lang="zh-CN" altLang="en-US" sz="2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Kristen ITC" panose="03050502040202030202" charset="0"/>
              <a:ea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5070" y="277495"/>
            <a:ext cx="2182495" cy="683895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lt"/>
              </a:rPr>
              <a:t>体育部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5070" y="1390911"/>
            <a:ext cx="2213040" cy="786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52238" y="2465995"/>
            <a:ext cx="3518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接下来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36647" y="3981957"/>
            <a:ext cx="3518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赵宗晟</a:t>
            </a:r>
            <a:endParaRPr lang="zh-CN" altLang="en-US" sz="5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36646" y="3223976"/>
            <a:ext cx="3518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表情包大帝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8" y="1576472"/>
            <a:ext cx="3518703" cy="4810970"/>
          </a:xfrm>
          <a:prstGeom prst="rect">
            <a:avLst/>
          </a:prstGeom>
        </p:spPr>
      </p:pic>
      <p:pic>
        <p:nvPicPr>
          <p:cNvPr id="10" name="图片 9" descr="C:\Users\longning\Desktop\QQ图片20171214105124.jpgQQ图片201712141051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61910" y="1443355"/>
            <a:ext cx="4006215" cy="47313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42" y="993156"/>
            <a:ext cx="3791856" cy="5631190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9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9724" y="992131"/>
            <a:ext cx="60325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risten ITC" panose="03050502040202030202" charset="0"/>
                <a:ea typeface="+mj-lt"/>
              </a:rPr>
              <a:t>我 们 是 充 满 欢 笑 的 一 家 人</a:t>
            </a:r>
            <a:endParaRPr lang="zh-CN" altLang="en-US" sz="2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Kristen ITC" panose="03050502040202030202" charset="0"/>
              <a:ea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5070" y="277495"/>
            <a:ext cx="2182495" cy="683895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lt"/>
              </a:rPr>
              <a:t>体育部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5070" y="1390911"/>
            <a:ext cx="2213040" cy="786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52238" y="2465995"/>
            <a:ext cx="3518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当然还有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56701" y="4125854"/>
            <a:ext cx="667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申一凡  潘天怡  岳野</a:t>
            </a:r>
            <a:endParaRPr lang="zh-CN" altLang="en-US" sz="5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36646" y="3223976"/>
            <a:ext cx="3518703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我们的三个</a:t>
            </a:r>
            <a:r>
              <a:rPr lang="zh-CN" altLang="en-US" sz="32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头头儿</a:t>
            </a:r>
            <a:endParaRPr lang="zh-CN" altLang="en-US" sz="32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74" y="992131"/>
            <a:ext cx="8633875" cy="5755917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9" grpId="0"/>
      <p:bldP spid="19" grpId="0"/>
      <p:bldP spid="2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7" b="3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411613" y="1689100"/>
            <a:ext cx="3391035" cy="3391034"/>
          </a:xfrm>
          <a:prstGeom prst="ellipse">
            <a:avLst/>
          </a:prstGeom>
          <a:solidFill>
            <a:srgbClr val="C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椭圆 8"/>
          <p:cNvSpPr/>
          <p:nvPr/>
        </p:nvSpPr>
        <p:spPr>
          <a:xfrm>
            <a:off x="4593593" y="1871080"/>
            <a:ext cx="3027074" cy="3027074"/>
          </a:xfrm>
          <a:prstGeom prst="ellipse">
            <a:avLst/>
          </a:prstGeom>
          <a:solidFill>
            <a:srgbClr val="C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033814" y="1370375"/>
            <a:ext cx="2014453" cy="2014453"/>
          </a:xfrm>
          <a:prstGeom prst="ellipse">
            <a:avLst/>
          </a:prstGeom>
          <a:solidFill>
            <a:srgbClr val="C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891881" y="1228442"/>
            <a:ext cx="2298319" cy="229831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60397" y="5080134"/>
            <a:ext cx="855478" cy="855478"/>
            <a:chOff x="7323991" y="4463898"/>
            <a:chExt cx="2298319" cy="2298319"/>
          </a:xfrm>
        </p:grpSpPr>
        <p:sp>
          <p:nvSpPr>
            <p:cNvPr id="19" name="椭圆 18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28148" y="3611096"/>
            <a:ext cx="2325716" cy="2325716"/>
            <a:chOff x="7323991" y="4463898"/>
            <a:chExt cx="2298319" cy="2298319"/>
          </a:xfrm>
        </p:grpSpPr>
        <p:sp>
          <p:nvSpPr>
            <p:cNvPr id="22" name="椭圆 21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564264" y="3324126"/>
            <a:ext cx="1050246" cy="1050246"/>
            <a:chOff x="7323991" y="4463898"/>
            <a:chExt cx="2298319" cy="2298319"/>
          </a:xfrm>
        </p:grpSpPr>
        <p:sp>
          <p:nvSpPr>
            <p:cNvPr id="25" name="椭圆 24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 flipH="1">
            <a:off x="4197489" y="4374372"/>
            <a:ext cx="396104" cy="197628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9041040" y="4172946"/>
            <a:ext cx="1527024" cy="1053572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7785006" y="2881215"/>
            <a:ext cx="199622" cy="97394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10109325" y="2978609"/>
            <a:ext cx="603593" cy="422445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组合 41"/>
          <p:cNvGrpSpPr/>
          <p:nvPr/>
        </p:nvGrpSpPr>
        <p:grpSpPr>
          <a:xfrm>
            <a:off x="723497" y="1991099"/>
            <a:ext cx="1393518" cy="1393518"/>
            <a:chOff x="7323991" y="4463898"/>
            <a:chExt cx="2298319" cy="2298319"/>
          </a:xfrm>
        </p:grpSpPr>
        <p:sp>
          <p:nvSpPr>
            <p:cNvPr id="43" name="椭圆 42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 flipH="1" flipV="1">
            <a:off x="1760549" y="3372823"/>
            <a:ext cx="336442" cy="476426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矩形 47"/>
          <p:cNvSpPr/>
          <p:nvPr/>
        </p:nvSpPr>
        <p:spPr>
          <a:xfrm>
            <a:off x="8392649" y="1991136"/>
            <a:ext cx="12967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chemeClr val="bg1"/>
                </a:solidFill>
                <a:effectLst/>
              </a:rPr>
              <a:t>黑龙江</a:t>
            </a:r>
            <a:endParaRPr lang="zh-CN" altLang="en-US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261175" y="5323022"/>
            <a:ext cx="65392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chemeClr val="bg1"/>
                </a:solidFill>
                <a:effectLst/>
              </a:rPr>
              <a:t>湖南</a:t>
            </a:r>
            <a:endParaRPr lang="zh-CN" altLang="en-US" b="1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4" name="图片 3" descr="体育部logo_透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0"/>
            <a:ext cx="1221105" cy="16275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1085" y="2473325"/>
            <a:ext cx="837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天津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3940" y="4033520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内蒙古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74045" y="3665220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安徽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47595" y="4812030"/>
            <a:ext cx="939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山西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01100" y="2503805"/>
            <a:ext cx="65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山东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3" name="心形 12"/>
          <p:cNvSpPr/>
          <p:nvPr/>
        </p:nvSpPr>
        <p:spPr>
          <a:xfrm>
            <a:off x="1767840" y="-55880"/>
            <a:ext cx="8677275" cy="6970395"/>
          </a:xfrm>
          <a:prstGeom prst="heart">
            <a:avLst/>
          </a:prstGeom>
          <a:solidFill>
            <a:srgbClr val="D70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19400" y="429260"/>
            <a:ext cx="28867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申一凡</a:t>
            </a:r>
            <a:endParaRPr lang="zh-CN" altLang="en-US" sz="44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041265" y="2134870"/>
            <a:ext cx="21316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潘天怡</a:t>
            </a:r>
            <a:endParaRPr lang="zh-CN" altLang="en-US" sz="44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23505" y="460375"/>
            <a:ext cx="26346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岳野</a:t>
            </a:r>
            <a:endParaRPr lang="zh-CN" altLang="en-US" sz="48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53840" y="1370330"/>
            <a:ext cx="1813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袁凯武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98650" y="1287780"/>
            <a:ext cx="1885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孙博洋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821430" y="3027680"/>
            <a:ext cx="2278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张玉祥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428230" y="4033520"/>
            <a:ext cx="188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潘家旭</a:t>
            </a:r>
            <a:endParaRPr lang="zh-CN" altLang="en-US" sz="3200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65595" y="1287780"/>
            <a:ext cx="149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王鑫 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30895" y="1287780"/>
            <a:ext cx="213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康德盛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37605" y="3081655"/>
            <a:ext cx="2023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赵宗晟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02675" y="3027680"/>
            <a:ext cx="2203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宋金波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20635" y="2134870"/>
            <a:ext cx="2081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张缘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819400" y="2077085"/>
            <a:ext cx="27914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陈著莹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030855" y="4033520"/>
            <a:ext cx="2964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胡心雨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174615" y="4033520"/>
            <a:ext cx="2842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夏雪桐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174615" y="5226685"/>
            <a:ext cx="2877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320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张欣然</a:t>
            </a:r>
            <a:endParaRPr lang="zh-CN" altLang="en-US" sz="320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pic>
        <p:nvPicPr>
          <p:cNvPr id="12" name="图片 11" descr="75f42154804b078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0" y="414655"/>
            <a:ext cx="8906510" cy="5939155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3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3" animBg="1"/>
      <p:bldP spid="13" grpId="4" animBg="1"/>
      <p:bldP spid="13" grpId="5" animBg="1"/>
      <p:bldP spid="13" grpId="6" animBg="1"/>
      <p:bldP spid="13" grpId="7" animBg="1"/>
      <p:bldP spid="13" grpId="8" animBg="1"/>
      <p:bldP spid="13" grpId="9" animBg="1"/>
      <p:bldP spid="13" grpId="10" animBg="1"/>
      <p:bldP spid="13" grpId="11" animBg="1"/>
      <p:bldP spid="13" grpId="12" animBg="1"/>
      <p:bldP spid="13" grpId="13" animBg="1"/>
      <p:bldP spid="13" grpId="14" animBg="1"/>
      <p:bldP spid="13" grpId="15" animBg="1"/>
      <p:bldP spid="13" grpId="16" animBg="1"/>
      <p:bldP spid="13" grpId="17" animBg="1"/>
      <p:bldP spid="13" grpId="18" animBg="1"/>
      <p:bldP spid="13" grpId="19" animBg="1"/>
      <p:bldP spid="13" grpId="20" animBg="1"/>
      <p:bldP spid="13" grpId="21" animBg="1"/>
      <p:bldP spid="13" grpId="23" animBg="1"/>
      <p:bldP spid="13" grpId="24" animBg="1"/>
      <p:bldP spid="13" grpId="25" animBg="1"/>
      <p:bldP spid="13" grpId="26" animBg="1"/>
      <p:bldP spid="13" grpId="27" animBg="1"/>
      <p:bldP spid="13" grpId="28" animBg="1"/>
      <p:bldP spid="13" grpId="29" animBg="1"/>
      <p:bldP spid="13" grpId="30" animBg="1"/>
      <p:bldP spid="13" grpId="31" bldLvl="0" animBg="1"/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36" grpId="0"/>
      <p:bldP spid="36" grpId="1"/>
      <p:bldP spid="36" grpId="2"/>
      <p:bldP spid="36" grpId="3"/>
      <p:bldP spid="36" grpId="4"/>
      <p:bldP spid="36" grpId="5"/>
      <p:bldP spid="36" grpId="6"/>
      <p:bldP spid="36" grpId="7"/>
      <p:bldP spid="36" grpId="8"/>
      <p:bldP spid="37" grpId="0"/>
      <p:bldP spid="37" grpId="1"/>
      <p:bldP spid="37" grpId="2"/>
      <p:bldP spid="37" grpId="3"/>
      <p:bldP spid="37" grpId="4"/>
      <p:bldP spid="37" grpId="5"/>
      <p:bldP spid="37" grpId="6"/>
      <p:bldP spid="37" grpId="7"/>
      <p:bldP spid="37" grpId="8"/>
      <p:bldP spid="16" grpId="0"/>
      <p:bldP spid="16" grpId="1"/>
      <p:bldP spid="16" grpId="2"/>
      <p:bldP spid="16" grpId="3"/>
      <p:bldP spid="16" grpId="4"/>
      <p:bldP spid="16" grpId="5"/>
      <p:bldP spid="16" grpId="6"/>
      <p:bldP spid="16" grpId="7"/>
      <p:bldP spid="16" grpId="8"/>
      <p:bldP spid="39" grpId="0"/>
      <p:bldP spid="39" grpId="1"/>
      <p:bldP spid="39" grpId="2"/>
      <p:bldP spid="39" grpId="3"/>
      <p:bldP spid="39" grpId="4"/>
      <p:bldP spid="39" grpId="5"/>
      <p:bldP spid="39" grpId="6"/>
      <p:bldP spid="39" grpId="7"/>
      <p:bldP spid="39" grpId="8"/>
      <p:bldP spid="40" grpId="0"/>
      <p:bldP spid="40" grpId="1"/>
      <p:bldP spid="40" grpId="2"/>
      <p:bldP spid="40" grpId="3"/>
      <p:bldP spid="40" grpId="4"/>
      <p:bldP spid="40" grpId="5"/>
      <p:bldP spid="40" grpId="6"/>
      <p:bldP spid="40" grpId="7"/>
      <p:bldP spid="40" grpId="8"/>
      <p:bldP spid="41" grpId="0"/>
      <p:bldP spid="41" grpId="1"/>
      <p:bldP spid="41" grpId="2"/>
      <p:bldP spid="41" grpId="3"/>
      <p:bldP spid="41" grpId="4"/>
      <p:bldP spid="41" grpId="5"/>
      <p:bldP spid="41" grpId="6"/>
      <p:bldP spid="41" grpId="7"/>
      <p:bldP spid="41" grpId="8"/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8" grpId="8"/>
      <p:bldP spid="27" grpId="0"/>
      <p:bldP spid="27" grpId="1"/>
      <p:bldP spid="27" grpId="2"/>
      <p:bldP spid="27" grpId="3"/>
      <p:bldP spid="27" grpId="4"/>
      <p:bldP spid="27" grpId="5"/>
      <p:bldP spid="27" grpId="6"/>
      <p:bldP spid="27" grpId="7"/>
      <p:bldP spid="27" grpId="8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46" grpId="0"/>
      <p:bldP spid="46" grpId="1"/>
      <p:bldP spid="46" grpId="2"/>
      <p:bldP spid="46" grpId="3"/>
      <p:bldP spid="46" grpId="4"/>
      <p:bldP spid="46" grpId="5"/>
      <p:bldP spid="46" grpId="6"/>
      <p:bldP spid="46" grpId="7"/>
      <p:bldP spid="46" grpId="8"/>
      <p:bldP spid="47" grpId="0"/>
      <p:bldP spid="47" grpId="1"/>
      <p:bldP spid="47" grpId="2"/>
      <p:bldP spid="47" grpId="3"/>
      <p:bldP spid="47" grpId="4"/>
      <p:bldP spid="47" grpId="5"/>
      <p:bldP spid="47" grpId="6"/>
      <p:bldP spid="47" grpId="7"/>
      <p:bldP spid="47" grpId="8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49" grpId="0"/>
      <p:bldP spid="49" grpId="1"/>
      <p:bldP spid="49" grpId="2"/>
      <p:bldP spid="49" grpId="3"/>
      <p:bldP spid="49" grpId="4"/>
      <p:bldP spid="49" grpId="5"/>
      <p:bldP spid="49" grpId="6"/>
      <p:bldP spid="49" grpId="7"/>
      <p:bldP spid="49" grpId="8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0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6" r="29617" b="10660"/>
          <a:stretch>
            <a:fillRect/>
          </a:stretch>
        </p:blipFill>
        <p:spPr>
          <a:xfrm>
            <a:off x="4680633" y="1236270"/>
            <a:ext cx="3862506" cy="495217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1307070" y="1727209"/>
            <a:ext cx="2182009" cy="1489765"/>
            <a:chOff x="4980149" y="4669854"/>
            <a:chExt cx="2182009" cy="1489765"/>
          </a:xfrm>
        </p:grpSpPr>
        <p:sp>
          <p:nvSpPr>
            <p:cNvPr id="7" name="文本框 6"/>
            <p:cNvSpPr txBox="1"/>
            <p:nvPr/>
          </p:nvSpPr>
          <p:spPr>
            <a:xfrm>
              <a:off x="5028239" y="4669854"/>
              <a:ext cx="20858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Part</a:t>
              </a:r>
              <a:endParaRPr lang="en-US" altLang="zh-CN" sz="4800" b="1" dirty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980149" y="5143956"/>
              <a:ext cx="21820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TWO</a:t>
              </a:r>
              <a:endParaRPr lang="en-US" altLang="zh-CN" sz="6000" b="1" dirty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402554" y="2783469"/>
            <a:ext cx="23887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accent1"/>
                </a:solidFill>
                <a:latin typeface="Nakadai" panose="02000500000000000000" pitchFamily="2" charset="0"/>
              </a:rPr>
              <a:t>2</a:t>
            </a:r>
            <a:endParaRPr lang="zh-CN" altLang="en-US" sz="13800" dirty="0">
              <a:solidFill>
                <a:schemeClr val="accent1"/>
              </a:solidFill>
              <a:latin typeface="Nakadai" panose="02000500000000000000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85091" y="1799009"/>
            <a:ext cx="184206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818765" y="1133057"/>
            <a:ext cx="2340636" cy="2019300"/>
            <a:chOff x="7638147" y="1113877"/>
            <a:chExt cx="2340636" cy="2019300"/>
          </a:xfrm>
        </p:grpSpPr>
        <p:grpSp>
          <p:nvGrpSpPr>
            <p:cNvPr id="14" name="组合 13"/>
            <p:cNvGrpSpPr/>
            <p:nvPr/>
          </p:nvGrpSpPr>
          <p:grpSpPr>
            <a:xfrm>
              <a:off x="7638147" y="1113877"/>
              <a:ext cx="2340636" cy="2019300"/>
              <a:chOff x="7696021" y="1009359"/>
              <a:chExt cx="2340636" cy="2019300"/>
            </a:xfrm>
          </p:grpSpPr>
          <p:sp>
            <p:nvSpPr>
              <p:cNvPr id="17" name="椭圆 16"/>
              <p:cNvSpPr/>
              <p:nvPr/>
            </p:nvSpPr>
            <p:spPr>
              <a:xfrm rot="1253247">
                <a:off x="8017357" y="1009359"/>
                <a:ext cx="2019300" cy="201930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 rot="16062603">
                <a:off x="7689792" y="1875310"/>
                <a:ext cx="346757" cy="334300"/>
              </a:xfrm>
              <a:prstGeom prst="triangl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8037116" y="1862542"/>
              <a:ext cx="1842066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</a:rPr>
                <a:t>工作总结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23247" y="1621319"/>
            <a:ext cx="39376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承办，组织，督促并成功结束。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64900" y="6096000"/>
            <a:ext cx="2273300" cy="215900"/>
          </a:xfrm>
          <a:prstGeom prst="ellipse">
            <a:avLst/>
          </a:prstGeom>
          <a:solidFill>
            <a:schemeClr val="bg2">
              <a:lumMod val="1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8"/>
          <a:stretch>
            <a:fillRect/>
          </a:stretch>
        </p:blipFill>
        <p:spPr>
          <a:xfrm>
            <a:off x="9842500" y="524947"/>
            <a:ext cx="2349500" cy="5570617"/>
          </a:xfrm>
          <a:prstGeom prst="rect">
            <a:avLst/>
          </a:prstGeom>
        </p:spPr>
      </p:pic>
      <p:sp>
        <p:nvSpPr>
          <p:cNvPr id="12" name="等腰三角形 11"/>
          <p:cNvSpPr/>
          <p:nvPr/>
        </p:nvSpPr>
        <p:spPr>
          <a:xfrm rot="5400000">
            <a:off x="9443192" y="1071451"/>
            <a:ext cx="244839" cy="25997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22565" y="2191385"/>
            <a:ext cx="20199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11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月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6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~11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月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17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14" name="图片 13" descr="QQ图片201712081854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" y="361315"/>
            <a:ext cx="2292985" cy="1720215"/>
          </a:xfrm>
          <a:prstGeom prst="rect">
            <a:avLst/>
          </a:prstGeom>
        </p:spPr>
      </p:pic>
      <p:pic>
        <p:nvPicPr>
          <p:cNvPr id="15" name="图片 14" descr="QQ图片201712081854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30" y="2081530"/>
            <a:ext cx="2490470" cy="1868805"/>
          </a:xfrm>
          <a:prstGeom prst="rect">
            <a:avLst/>
          </a:prstGeom>
        </p:spPr>
      </p:pic>
      <p:pic>
        <p:nvPicPr>
          <p:cNvPr id="16" name="图片 15" descr="QQ图片201712081854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85" y="4138295"/>
            <a:ext cx="3309620" cy="2373630"/>
          </a:xfrm>
          <a:prstGeom prst="rect">
            <a:avLst/>
          </a:prstGeom>
        </p:spPr>
      </p:pic>
      <p:pic>
        <p:nvPicPr>
          <p:cNvPr id="18" name="图片 17" descr="mmexport15127301530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280" y="2854325"/>
            <a:ext cx="4877435" cy="3657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11620" y="827405"/>
            <a:ext cx="2823845" cy="748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+mj-lt"/>
              </a:rPr>
              <a:t>承办学院新生杯篮球赛</a:t>
            </a:r>
            <a:endParaRPr lang="zh-CN" altLang="en-US" sz="2000" b="1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00218" y="-1"/>
            <a:ext cx="817795" cy="6858000"/>
            <a:chOff x="5687102" y="0"/>
            <a:chExt cx="817795" cy="6858000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6095999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/>
            <p:cNvSpPr/>
            <p:nvPr/>
          </p:nvSpPr>
          <p:spPr>
            <a:xfrm rot="10800000">
              <a:off x="5687102" y="0"/>
              <a:ext cx="817795" cy="514472"/>
            </a:xfrm>
            <a:prstGeom prst="triangl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0" y="4260320"/>
            <a:ext cx="4247353" cy="2214460"/>
            <a:chOff x="0" y="4260320"/>
            <a:chExt cx="4247353" cy="2214460"/>
          </a:xfrm>
        </p:grpSpPr>
        <p:sp>
          <p:nvSpPr>
            <p:cNvPr id="56" name="矩形 55"/>
            <p:cNvSpPr/>
            <p:nvPr/>
          </p:nvSpPr>
          <p:spPr>
            <a:xfrm>
              <a:off x="0" y="5028670"/>
              <a:ext cx="4233011" cy="681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000000"/>
                  </a:solidFill>
                </a:rPr>
                <a:t>组织大三，大四学生有序进行体测，获得体测老师的一致好评。</a:t>
              </a:r>
              <a:endParaRPr lang="zh-CN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1848" y="4260320"/>
              <a:ext cx="242824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0000"/>
                  </a:solidFill>
                  <a:latin typeface="Big Hero 6" pitchFamily="2" charset="0"/>
                  <a:ea typeface="宋体" panose="02010600030101010101" pitchFamily="2" charset="-122"/>
                </a:rPr>
                <a:t>协助体测</a:t>
              </a:r>
              <a:endParaRPr lang="zh-CN" altLang="en-US" sz="4400" b="1" dirty="0">
                <a:solidFill>
                  <a:srgbClr val="000000"/>
                </a:solidFill>
                <a:latin typeface="Big Hero 6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292823" y="6106480"/>
              <a:ext cx="195453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11</a:t>
              </a:r>
              <a:r>
                <a:rPr lang="zh-CN" altLang="en-US" dirty="0"/>
                <a:t>月</a:t>
              </a:r>
              <a:r>
                <a:rPr lang="en-US" altLang="zh-CN" dirty="0"/>
                <a:t>18</a:t>
              </a:r>
              <a:r>
                <a:rPr lang="zh-CN" altLang="en-US" dirty="0"/>
                <a:t>号，</a:t>
              </a:r>
              <a:r>
                <a:rPr lang="en-US" altLang="zh-CN" dirty="0"/>
                <a:t>25</a:t>
              </a:r>
              <a:r>
                <a:rPr lang="zh-CN" altLang="en-US" dirty="0"/>
                <a:t>号</a:t>
              </a:r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76571" y="4237314"/>
            <a:ext cx="4233011" cy="2237466"/>
            <a:chOff x="4176571" y="4237314"/>
            <a:chExt cx="4233011" cy="2237466"/>
          </a:xfrm>
        </p:grpSpPr>
        <p:sp>
          <p:nvSpPr>
            <p:cNvPr id="33" name="文本框 32"/>
            <p:cNvSpPr txBox="1"/>
            <p:nvPr/>
          </p:nvSpPr>
          <p:spPr>
            <a:xfrm>
              <a:off x="4646734" y="4237314"/>
              <a:ext cx="327205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000000"/>
                  </a:solidFill>
                  <a:latin typeface="Big Hero 6" pitchFamily="2" charset="0"/>
                  <a:ea typeface="宋体" panose="02010600030101010101" pitchFamily="2" charset="-122"/>
                </a:rPr>
                <a:t>协办校新生杯</a:t>
              </a:r>
              <a:endParaRPr lang="en-US" altLang="zh-CN" sz="4000" b="1" dirty="0">
                <a:solidFill>
                  <a:srgbClr val="000000"/>
                </a:solidFill>
                <a:latin typeface="Big Hero 6" pitchFamily="2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4000" b="1" dirty="0">
                  <a:solidFill>
                    <a:srgbClr val="000000"/>
                  </a:solidFill>
                  <a:latin typeface="Big Hero 6" pitchFamily="2" charset="0"/>
                  <a:ea typeface="宋体" panose="02010600030101010101" pitchFamily="2" charset="-122"/>
                </a:rPr>
                <a:t>篮球赛</a:t>
              </a:r>
              <a:endParaRPr lang="zh-CN" altLang="en-US" sz="4000" b="1" dirty="0">
                <a:solidFill>
                  <a:srgbClr val="000000"/>
                </a:solidFill>
                <a:latin typeface="Big Hero 6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176571" y="5574723"/>
              <a:ext cx="4233011" cy="386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000000"/>
                  </a:solidFill>
                </a:rPr>
                <a:t>组织有序观看，记录精彩一刻。</a:t>
              </a:r>
              <a:endParaRPr lang="zh-CN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222270" y="6105448"/>
              <a:ext cx="2033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</a:t>
              </a:r>
              <a:r>
                <a:rPr lang="zh-CN" altLang="en-US" dirty="0"/>
                <a:t>月</a:t>
              </a:r>
              <a:r>
                <a:rPr lang="en-US" altLang="zh-CN" dirty="0"/>
                <a:t>17</a:t>
              </a:r>
              <a:r>
                <a:rPr lang="zh-CN" altLang="en-US" dirty="0"/>
                <a:t>日</a:t>
              </a:r>
              <a:r>
                <a:rPr lang="en-US" altLang="zh-CN" dirty="0"/>
                <a:t>~11</a:t>
              </a:r>
              <a:r>
                <a:rPr lang="zh-CN" altLang="en-US" dirty="0"/>
                <a:t>月</a:t>
              </a:r>
              <a:r>
                <a:rPr lang="en-US" altLang="zh-CN" dirty="0"/>
                <a:t>2</a:t>
              </a:r>
              <a:r>
                <a:rPr lang="zh-CN" altLang="en-US" dirty="0"/>
                <a:t>日</a:t>
              </a:r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41847" y="1479917"/>
            <a:ext cx="2428241" cy="2503724"/>
            <a:chOff x="4822256" y="1424540"/>
            <a:chExt cx="3872096" cy="3872096"/>
          </a:xfrm>
        </p:grpSpPr>
        <p:sp>
          <p:nvSpPr>
            <p:cNvPr id="24" name="椭圆 23"/>
            <p:cNvSpPr/>
            <p:nvPr/>
          </p:nvSpPr>
          <p:spPr>
            <a:xfrm>
              <a:off x="4822256" y="1424540"/>
              <a:ext cx="3872096" cy="3872096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  <a:effectLst>
              <a:outerShdw blurRad="50800" dist="1397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3" t="15299" r="29611" b="28561"/>
            <a:stretch>
              <a:fillRect/>
            </a:stretch>
          </p:blipFill>
          <p:spPr>
            <a:xfrm>
              <a:off x="4822256" y="1915027"/>
              <a:ext cx="3872096" cy="3198729"/>
            </a:xfrm>
            <a:custGeom>
              <a:avLst/>
              <a:gdLst>
                <a:gd name="connsiteX0" fmla="*/ 651302 w 3872096"/>
                <a:gd name="connsiteY0" fmla="*/ 0 h 3198729"/>
                <a:gd name="connsiteX1" fmla="*/ 3220795 w 3872096"/>
                <a:gd name="connsiteY1" fmla="*/ 0 h 3198729"/>
                <a:gd name="connsiteX2" fmla="*/ 3305041 w 3872096"/>
                <a:gd name="connsiteY2" fmla="*/ 76568 h 3198729"/>
                <a:gd name="connsiteX3" fmla="*/ 3872096 w 3872096"/>
                <a:gd name="connsiteY3" fmla="*/ 1445561 h 3198729"/>
                <a:gd name="connsiteX4" fmla="*/ 2858884 w 3872096"/>
                <a:gd name="connsiteY4" fmla="*/ 3147939 h 3198729"/>
                <a:gd name="connsiteX5" fmla="*/ 2753449 w 3872096"/>
                <a:gd name="connsiteY5" fmla="*/ 3198729 h 3198729"/>
                <a:gd name="connsiteX6" fmla="*/ 1118647 w 3872096"/>
                <a:gd name="connsiteY6" fmla="*/ 3198729 h 3198729"/>
                <a:gd name="connsiteX7" fmla="*/ 1013213 w 3872096"/>
                <a:gd name="connsiteY7" fmla="*/ 3147939 h 3198729"/>
                <a:gd name="connsiteX8" fmla="*/ 0 w 3872096"/>
                <a:gd name="connsiteY8" fmla="*/ 1445561 h 3198729"/>
                <a:gd name="connsiteX9" fmla="*/ 567055 w 3872096"/>
                <a:gd name="connsiteY9" fmla="*/ 76568 h 319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096" h="3198729">
                  <a:moveTo>
                    <a:pt x="651302" y="0"/>
                  </a:moveTo>
                  <a:lnTo>
                    <a:pt x="3220795" y="0"/>
                  </a:lnTo>
                  <a:lnTo>
                    <a:pt x="3305041" y="76568"/>
                  </a:lnTo>
                  <a:cubicBezTo>
                    <a:pt x="3655397" y="426924"/>
                    <a:pt x="3872096" y="910936"/>
                    <a:pt x="3872096" y="1445561"/>
                  </a:cubicBezTo>
                  <a:cubicBezTo>
                    <a:pt x="3872096" y="2180670"/>
                    <a:pt x="3462399" y="2820090"/>
                    <a:pt x="2858884" y="3147939"/>
                  </a:cubicBezTo>
                  <a:lnTo>
                    <a:pt x="2753449" y="3198729"/>
                  </a:lnTo>
                  <a:lnTo>
                    <a:pt x="1118647" y="3198729"/>
                  </a:lnTo>
                  <a:lnTo>
                    <a:pt x="1013213" y="3147939"/>
                  </a:lnTo>
                  <a:cubicBezTo>
                    <a:pt x="409698" y="2820090"/>
                    <a:pt x="0" y="2180670"/>
                    <a:pt x="0" y="1445561"/>
                  </a:cubicBezTo>
                  <a:cubicBezTo>
                    <a:pt x="0" y="910936"/>
                    <a:pt x="216700" y="426924"/>
                    <a:pt x="567055" y="765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</p:pic>
      </p:grpSp>
      <p:grpSp>
        <p:nvGrpSpPr>
          <p:cNvPr id="29" name="组合 28"/>
          <p:cNvGrpSpPr/>
          <p:nvPr/>
        </p:nvGrpSpPr>
        <p:grpSpPr>
          <a:xfrm>
            <a:off x="9015556" y="1477470"/>
            <a:ext cx="2430000" cy="2408400"/>
            <a:chOff x="7552886" y="1759844"/>
            <a:chExt cx="3003083" cy="3088152"/>
          </a:xfrm>
        </p:grpSpPr>
        <p:sp>
          <p:nvSpPr>
            <p:cNvPr id="32" name="椭圆 31"/>
            <p:cNvSpPr/>
            <p:nvPr/>
          </p:nvSpPr>
          <p:spPr>
            <a:xfrm>
              <a:off x="7552886" y="1844913"/>
              <a:ext cx="3003083" cy="30030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397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7668968" y="1759844"/>
              <a:ext cx="2770917" cy="27847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98878" y="3256141"/>
              <a:ext cx="946678" cy="102741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9194212" y="3256141"/>
              <a:ext cx="946678" cy="102741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8315878" y="3265157"/>
              <a:ext cx="263651" cy="180369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9479201" y="3262617"/>
              <a:ext cx="263651" cy="180369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7595491" y="1844913"/>
              <a:ext cx="2917873" cy="1436341"/>
            </a:xfrm>
            <a:custGeom>
              <a:avLst/>
              <a:gdLst>
                <a:gd name="connsiteX0" fmla="*/ 1456961 w 2917873"/>
                <a:gd name="connsiteY0" fmla="*/ 0 h 1436341"/>
                <a:gd name="connsiteX1" fmla="*/ 2890997 w 2917873"/>
                <a:gd name="connsiteY1" fmla="*/ 1055029 h 1436341"/>
                <a:gd name="connsiteX2" fmla="*/ 2917873 w 2917873"/>
                <a:gd name="connsiteY2" fmla="*/ 1159555 h 1436341"/>
                <a:gd name="connsiteX3" fmla="*/ 2882431 w 2917873"/>
                <a:gd name="connsiteY3" fmla="*/ 1232111 h 1436341"/>
                <a:gd name="connsiteX4" fmla="*/ 2765953 w 2917873"/>
                <a:gd name="connsiteY4" fmla="*/ 1436341 h 1436341"/>
                <a:gd name="connsiteX5" fmla="*/ 2765953 w 2917873"/>
                <a:gd name="connsiteY5" fmla="*/ 1396507 h 1436341"/>
                <a:gd name="connsiteX6" fmla="*/ 2751136 w 2917873"/>
                <a:gd name="connsiteY6" fmla="*/ 1356673 h 1436341"/>
                <a:gd name="connsiteX7" fmla="*/ 2684926 w 2917873"/>
                <a:gd name="connsiteY7" fmla="*/ 1184678 h 1436341"/>
                <a:gd name="connsiteX8" fmla="*/ 2646428 w 2917873"/>
                <a:gd name="connsiteY8" fmla="*/ 1121704 h 1436341"/>
                <a:gd name="connsiteX9" fmla="*/ 2630846 w 2917873"/>
                <a:gd name="connsiteY9" fmla="*/ 1154487 h 1436341"/>
                <a:gd name="connsiteX10" fmla="*/ 2549704 w 2917873"/>
                <a:gd name="connsiteY10" fmla="*/ 1306502 h 1436341"/>
                <a:gd name="connsiteX11" fmla="*/ 2549704 w 2917873"/>
                <a:gd name="connsiteY11" fmla="*/ 1261372 h 1436341"/>
                <a:gd name="connsiteX12" fmla="*/ 2535024 w 2917873"/>
                <a:gd name="connsiteY12" fmla="*/ 1216481 h 1436341"/>
                <a:gd name="connsiteX13" fmla="*/ 2369029 w 2917873"/>
                <a:gd name="connsiteY13" fmla="*/ 842757 h 1436341"/>
                <a:gd name="connsiteX14" fmla="*/ 2327210 w 2917873"/>
                <a:gd name="connsiteY14" fmla="*/ 794692 h 1436341"/>
                <a:gd name="connsiteX15" fmla="*/ 2247372 w 2917873"/>
                <a:gd name="connsiteY15" fmla="*/ 745876 h 1436341"/>
                <a:gd name="connsiteX16" fmla="*/ 1802875 w 2917873"/>
                <a:gd name="connsiteY16" fmla="*/ 1237169 h 1436341"/>
                <a:gd name="connsiteX17" fmla="*/ 1771390 w 2917873"/>
                <a:gd name="connsiteY17" fmla="*/ 1081150 h 1436341"/>
                <a:gd name="connsiteX18" fmla="*/ 1726810 w 2917873"/>
                <a:gd name="connsiteY18" fmla="*/ 949963 h 1436341"/>
                <a:gd name="connsiteX19" fmla="*/ 1689842 w 2917873"/>
                <a:gd name="connsiteY19" fmla="*/ 984712 h 1436341"/>
                <a:gd name="connsiteX20" fmla="*/ 1570568 w 2917873"/>
                <a:gd name="connsiteY20" fmla="*/ 1081330 h 1436341"/>
                <a:gd name="connsiteX21" fmla="*/ 1553922 w 2917873"/>
                <a:gd name="connsiteY21" fmla="*/ 975191 h 1436341"/>
                <a:gd name="connsiteX22" fmla="*/ 1543626 w 2917873"/>
                <a:gd name="connsiteY22" fmla="*/ 927878 h 1436341"/>
                <a:gd name="connsiteX23" fmla="*/ 1494737 w 2917873"/>
                <a:gd name="connsiteY23" fmla="*/ 987165 h 1436341"/>
                <a:gd name="connsiteX24" fmla="*/ 1150945 w 2917873"/>
                <a:gd name="connsiteY24" fmla="*/ 1250447 h 1436341"/>
                <a:gd name="connsiteX25" fmla="*/ 1121312 w 2917873"/>
                <a:gd name="connsiteY25" fmla="*/ 1092768 h 1436341"/>
                <a:gd name="connsiteX26" fmla="*/ 1084534 w 2917873"/>
                <a:gd name="connsiteY26" fmla="*/ 970851 h 1436341"/>
                <a:gd name="connsiteX27" fmla="*/ 1021658 w 2917873"/>
                <a:gd name="connsiteY27" fmla="*/ 1020947 h 1436341"/>
                <a:gd name="connsiteX28" fmla="*/ 908022 w 2917873"/>
                <a:gd name="connsiteY28" fmla="*/ 1096135 h 1436341"/>
                <a:gd name="connsiteX29" fmla="*/ 892168 w 2917873"/>
                <a:gd name="connsiteY29" fmla="*/ 989278 h 1436341"/>
                <a:gd name="connsiteX30" fmla="*/ 882698 w 2917873"/>
                <a:gd name="connsiteY30" fmla="*/ 941752 h 1436341"/>
                <a:gd name="connsiteX31" fmla="*/ 789791 w 2917873"/>
                <a:gd name="connsiteY31" fmla="*/ 1041522 h 1436341"/>
                <a:gd name="connsiteX32" fmla="*/ 306399 w 2917873"/>
                <a:gd name="connsiteY32" fmla="*/ 1383228 h 1436341"/>
                <a:gd name="connsiteX33" fmla="*/ 182080 w 2917873"/>
                <a:gd name="connsiteY33" fmla="*/ 1185715 h 1436341"/>
                <a:gd name="connsiteX34" fmla="*/ 175122 w 2917873"/>
                <a:gd name="connsiteY34" fmla="*/ 1172552 h 1436341"/>
                <a:gd name="connsiteX35" fmla="*/ 130326 w 2917873"/>
                <a:gd name="connsiteY35" fmla="*/ 1202393 h 1436341"/>
                <a:gd name="connsiteX36" fmla="*/ 49523 w 2917873"/>
                <a:gd name="connsiteY36" fmla="*/ 1246807 h 1436341"/>
                <a:gd name="connsiteX37" fmla="*/ 10980 w 2917873"/>
                <a:gd name="connsiteY37" fmla="*/ 1170504 h 1436341"/>
                <a:gd name="connsiteX38" fmla="*/ 0 w 2917873"/>
                <a:gd name="connsiteY38" fmla="*/ 1144191 h 1436341"/>
                <a:gd name="connsiteX39" fmla="*/ 22926 w 2917873"/>
                <a:gd name="connsiteY39" fmla="*/ 1055029 h 1436341"/>
                <a:gd name="connsiteX40" fmla="*/ 1456961 w 2917873"/>
                <a:gd name="connsiteY40" fmla="*/ 0 h 143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17873" h="1436341">
                  <a:moveTo>
                    <a:pt x="1456961" y="0"/>
                  </a:moveTo>
                  <a:cubicBezTo>
                    <a:pt x="2130750" y="0"/>
                    <a:pt x="2700884" y="443799"/>
                    <a:pt x="2890997" y="1055029"/>
                  </a:cubicBezTo>
                  <a:lnTo>
                    <a:pt x="2917873" y="1159555"/>
                  </a:lnTo>
                  <a:lnTo>
                    <a:pt x="2882431" y="1232111"/>
                  </a:lnTo>
                  <a:cubicBezTo>
                    <a:pt x="2818042" y="1358539"/>
                    <a:pt x="2765953" y="1436341"/>
                    <a:pt x="2765953" y="1436341"/>
                  </a:cubicBezTo>
                  <a:cubicBezTo>
                    <a:pt x="2765953" y="1436341"/>
                    <a:pt x="2765953" y="1423063"/>
                    <a:pt x="2765953" y="1396507"/>
                  </a:cubicBezTo>
                  <a:cubicBezTo>
                    <a:pt x="2765953" y="1383228"/>
                    <a:pt x="2751136" y="1369950"/>
                    <a:pt x="2751136" y="1356673"/>
                  </a:cubicBezTo>
                  <a:cubicBezTo>
                    <a:pt x="2732615" y="1296921"/>
                    <a:pt x="2711318" y="1239658"/>
                    <a:pt x="2684926" y="1184678"/>
                  </a:cubicBezTo>
                  <a:lnTo>
                    <a:pt x="2646428" y="1121704"/>
                  </a:lnTo>
                  <a:lnTo>
                    <a:pt x="2630846" y="1154487"/>
                  </a:lnTo>
                  <a:cubicBezTo>
                    <a:pt x="2583693" y="1250209"/>
                    <a:pt x="2549704" y="1306502"/>
                    <a:pt x="2549704" y="1306502"/>
                  </a:cubicBezTo>
                  <a:lnTo>
                    <a:pt x="2549704" y="1261372"/>
                  </a:lnTo>
                  <a:cubicBezTo>
                    <a:pt x="2549704" y="1246807"/>
                    <a:pt x="2535024" y="1231525"/>
                    <a:pt x="2535024" y="1216481"/>
                  </a:cubicBezTo>
                  <a:cubicBezTo>
                    <a:pt x="2497204" y="1081211"/>
                    <a:pt x="2448137" y="957283"/>
                    <a:pt x="2369029" y="842757"/>
                  </a:cubicBezTo>
                  <a:lnTo>
                    <a:pt x="2327210" y="794692"/>
                  </a:lnTo>
                  <a:lnTo>
                    <a:pt x="2247372" y="745876"/>
                  </a:lnTo>
                  <a:cubicBezTo>
                    <a:pt x="2158474" y="1011439"/>
                    <a:pt x="1802875" y="1237169"/>
                    <a:pt x="1802875" y="1237169"/>
                  </a:cubicBezTo>
                  <a:cubicBezTo>
                    <a:pt x="1802875" y="1237169"/>
                    <a:pt x="1795467" y="1170777"/>
                    <a:pt x="1771390" y="1081150"/>
                  </a:cubicBezTo>
                  <a:lnTo>
                    <a:pt x="1726810" y="949963"/>
                  </a:lnTo>
                  <a:lnTo>
                    <a:pt x="1689842" y="984712"/>
                  </a:lnTo>
                  <a:cubicBezTo>
                    <a:pt x="1621461" y="1045434"/>
                    <a:pt x="1570568" y="1081330"/>
                    <a:pt x="1570568" y="1081330"/>
                  </a:cubicBezTo>
                  <a:cubicBezTo>
                    <a:pt x="1570568" y="1081330"/>
                    <a:pt x="1566348" y="1039089"/>
                    <a:pt x="1553922" y="975191"/>
                  </a:cubicBezTo>
                  <a:lnTo>
                    <a:pt x="1543626" y="927878"/>
                  </a:lnTo>
                  <a:lnTo>
                    <a:pt x="1494737" y="987165"/>
                  </a:lnTo>
                  <a:cubicBezTo>
                    <a:pt x="1334300" y="1160818"/>
                    <a:pt x="1150945" y="1250447"/>
                    <a:pt x="1150945" y="1250447"/>
                  </a:cubicBezTo>
                  <a:cubicBezTo>
                    <a:pt x="1150945" y="1250447"/>
                    <a:pt x="1143537" y="1184056"/>
                    <a:pt x="1121312" y="1092768"/>
                  </a:cubicBezTo>
                  <a:lnTo>
                    <a:pt x="1084534" y="970851"/>
                  </a:lnTo>
                  <a:lnTo>
                    <a:pt x="1021658" y="1020947"/>
                  </a:lnTo>
                  <a:cubicBezTo>
                    <a:pt x="954652" y="1070817"/>
                    <a:pt x="908022" y="1096135"/>
                    <a:pt x="908022" y="1096135"/>
                  </a:cubicBezTo>
                  <a:cubicBezTo>
                    <a:pt x="908022" y="1096135"/>
                    <a:pt x="903803" y="1053926"/>
                    <a:pt x="892168" y="989278"/>
                  </a:cubicBezTo>
                  <a:lnTo>
                    <a:pt x="882698" y="941752"/>
                  </a:lnTo>
                  <a:lnTo>
                    <a:pt x="789791" y="1041522"/>
                  </a:lnTo>
                  <a:cubicBezTo>
                    <a:pt x="561986" y="1263724"/>
                    <a:pt x="317512" y="1383228"/>
                    <a:pt x="306399" y="1383228"/>
                  </a:cubicBezTo>
                  <a:cubicBezTo>
                    <a:pt x="291584" y="1363311"/>
                    <a:pt x="240651" y="1291112"/>
                    <a:pt x="182080" y="1185715"/>
                  </a:cubicBezTo>
                  <a:lnTo>
                    <a:pt x="175122" y="1172552"/>
                  </a:lnTo>
                  <a:lnTo>
                    <a:pt x="130326" y="1202393"/>
                  </a:lnTo>
                  <a:cubicBezTo>
                    <a:pt x="83272" y="1231763"/>
                    <a:pt x="53192" y="1246807"/>
                    <a:pt x="49523" y="1246807"/>
                  </a:cubicBezTo>
                  <a:cubicBezTo>
                    <a:pt x="41943" y="1235495"/>
                    <a:pt x="28135" y="1209139"/>
                    <a:pt x="10980" y="1170504"/>
                  </a:cubicBezTo>
                  <a:lnTo>
                    <a:pt x="0" y="1144191"/>
                  </a:lnTo>
                  <a:lnTo>
                    <a:pt x="22926" y="1055029"/>
                  </a:lnTo>
                  <a:cubicBezTo>
                    <a:pt x="213038" y="443799"/>
                    <a:pt x="783172" y="0"/>
                    <a:pt x="1456961" y="0"/>
                  </a:cubicBezTo>
                  <a:close/>
                </a:path>
              </a:pathLst>
            </a:custGeom>
            <a:solidFill>
              <a:srgbClr val="000000"/>
            </a:solidFill>
            <a:ln w="55563" cap="rnd">
              <a:noFill/>
              <a:prstDash val="solid"/>
              <a:round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21" name="图片 20"/>
          <p:cNvPicPr preferRelativeResize="0"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8" b="2477"/>
          <a:stretch>
            <a:fillRect/>
          </a:stretch>
        </p:blipFill>
        <p:spPr>
          <a:xfrm>
            <a:off x="5067759" y="1627029"/>
            <a:ext cx="2430000" cy="2408400"/>
          </a:xfrm>
          <a:custGeom>
            <a:avLst/>
            <a:gdLst>
              <a:gd name="connsiteX0" fmla="*/ 1047750 w 2095500"/>
              <a:gd name="connsiteY0" fmla="*/ 0 h 2095500"/>
              <a:gd name="connsiteX1" fmla="*/ 2095500 w 2095500"/>
              <a:gd name="connsiteY1" fmla="*/ 1047750 h 2095500"/>
              <a:gd name="connsiteX2" fmla="*/ 1047750 w 2095500"/>
              <a:gd name="connsiteY2" fmla="*/ 2095500 h 2095500"/>
              <a:gd name="connsiteX3" fmla="*/ 0 w 2095500"/>
              <a:gd name="connsiteY3" fmla="*/ 1047750 h 2095500"/>
              <a:gd name="connsiteX4" fmla="*/ 1047750 w 2095500"/>
              <a:gd name="connsiteY4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2095500">
                <a:moveTo>
                  <a:pt x="1047750" y="0"/>
                </a:moveTo>
                <a:cubicBezTo>
                  <a:pt x="1626406" y="0"/>
                  <a:pt x="2095500" y="469094"/>
                  <a:pt x="2095500" y="1047750"/>
                </a:cubicBezTo>
                <a:cubicBezTo>
                  <a:pt x="2095500" y="1626406"/>
                  <a:pt x="1626406" y="2095500"/>
                  <a:pt x="1047750" y="2095500"/>
                </a:cubicBezTo>
                <a:cubicBezTo>
                  <a:pt x="469094" y="2095500"/>
                  <a:pt x="0" y="1626406"/>
                  <a:pt x="0" y="1047750"/>
                </a:cubicBezTo>
                <a:cubicBezTo>
                  <a:pt x="0" y="469094"/>
                  <a:pt x="469094" y="0"/>
                  <a:pt x="10477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15000"/>
              </a:prstClr>
            </a:outerShdw>
          </a:effectLst>
        </p:spPr>
      </p:pic>
      <p:grpSp>
        <p:nvGrpSpPr>
          <p:cNvPr id="23" name="组合 22"/>
          <p:cNvGrpSpPr/>
          <p:nvPr/>
        </p:nvGrpSpPr>
        <p:grpSpPr>
          <a:xfrm>
            <a:off x="7846740" y="-2"/>
            <a:ext cx="817795" cy="6858000"/>
            <a:chOff x="5687102" y="0"/>
            <a:chExt cx="817795" cy="685800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6095999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等腰三角形 25"/>
            <p:cNvSpPr/>
            <p:nvPr/>
          </p:nvSpPr>
          <p:spPr>
            <a:xfrm rot="10800000">
              <a:off x="5687102" y="0"/>
              <a:ext cx="817795" cy="514472"/>
            </a:xfrm>
            <a:prstGeom prst="triangl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8398260" y="4220489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00"/>
                </a:solidFill>
                <a:latin typeface="Big Hero 6" pitchFamily="2" charset="0"/>
                <a:ea typeface="宋体" panose="02010600030101010101" pitchFamily="2" charset="-122"/>
              </a:rPr>
              <a:t>协办校青春风暴杯</a:t>
            </a:r>
            <a:endParaRPr lang="en-US" altLang="zh-CN" sz="3600" b="1" dirty="0">
              <a:solidFill>
                <a:srgbClr val="000000"/>
              </a:solidFill>
              <a:latin typeface="Big Hero 6" pitchFamily="2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rgbClr val="000000"/>
                </a:solidFill>
                <a:latin typeface="Big Hero 6" pitchFamily="2" charset="0"/>
                <a:ea typeface="宋体" panose="02010600030101010101" pitchFamily="2" charset="-122"/>
              </a:rPr>
              <a:t>足球赛</a:t>
            </a:r>
            <a:endParaRPr lang="zh-CN" altLang="en-US" sz="3600" b="1" dirty="0">
              <a:solidFill>
                <a:srgbClr val="000000"/>
              </a:solidFill>
              <a:latin typeface="Big Hero 6" pitchFamily="2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227158" y="5481617"/>
            <a:ext cx="423301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rgbClr val="000000"/>
                </a:solidFill>
              </a:rPr>
              <a:t>为球队加油助威，做不可或缺的第十二人。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230555" y="6105448"/>
            <a:ext cx="183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r>
              <a:rPr lang="en-US" altLang="zh-CN" dirty="0"/>
              <a:t>~23</a:t>
            </a:r>
            <a:r>
              <a:rPr lang="zh-CN" altLang="en-US" dirty="0"/>
              <a:t>日</a:t>
            </a:r>
            <a:endParaRPr lang="zh-CN" altLang="en-US" dirty="0"/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616315" y="2171065"/>
            <a:ext cx="1344930" cy="324485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26005" y="2205990"/>
            <a:ext cx="1304925" cy="290195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15036" y="1534674"/>
            <a:ext cx="2853474" cy="432708"/>
            <a:chOff x="7815036" y="2193504"/>
            <a:chExt cx="2853474" cy="432708"/>
          </a:xfrm>
        </p:grpSpPr>
        <p:sp>
          <p:nvSpPr>
            <p:cNvPr id="2" name="矩形 1"/>
            <p:cNvSpPr/>
            <p:nvPr/>
          </p:nvSpPr>
          <p:spPr>
            <a:xfrm rot="782890">
              <a:off x="7815036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0817110" flipH="1">
              <a:off x="9587957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988504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708150" y="4439285"/>
            <a:ext cx="2573020" cy="828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00"/>
                </a:solidFill>
                <a:latin typeface="+mj-lt"/>
              </a:rPr>
              <a:t>球队大会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937500" y="4439285"/>
            <a:ext cx="2766060" cy="828040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Big Hero 6" pitchFamily="2" charset="0"/>
                <a:ea typeface="宋体" panose="02010600030101010101" pitchFamily="2" charset="-122"/>
                <a:sym typeface="+mn-ea"/>
              </a:rPr>
              <a:t>举办院学生会趣味运动会</a:t>
            </a:r>
            <a:endParaRPr lang="zh-CN" altLang="en-US" b="1" dirty="0">
              <a:solidFill>
                <a:schemeClr val="bg1"/>
              </a:solidFill>
              <a:latin typeface="Big Hero 6" pitchFamily="2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7455" y="5459095"/>
            <a:ext cx="353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组织并邀请各个球队队长队员参与开会，并颁发聘书，启动训练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06640" y="5459095"/>
            <a:ext cx="4213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sym typeface="+mn-ea"/>
              </a:rPr>
              <a:t>规划趣味运动会章程，并成功举办趣味运动会，促进了学生会个成员之间的团结。</a:t>
            </a:r>
            <a:endParaRPr lang="zh-CN" altLang="en-US" sz="1600"/>
          </a:p>
        </p:txBody>
      </p:sp>
      <p:sp>
        <p:nvSpPr>
          <p:cNvPr id="18" name="文本框 17"/>
          <p:cNvSpPr txBox="1"/>
          <p:nvPr/>
        </p:nvSpPr>
        <p:spPr>
          <a:xfrm>
            <a:off x="4363720" y="6042660"/>
            <a:ext cx="1132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pic>
        <p:nvPicPr>
          <p:cNvPr id="19" name="图片 18" descr="qq_pic_merged_15127302994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" y="142875"/>
            <a:ext cx="2783205" cy="1795145"/>
          </a:xfrm>
          <a:prstGeom prst="rect">
            <a:avLst/>
          </a:prstGeom>
        </p:spPr>
      </p:pic>
      <p:pic>
        <p:nvPicPr>
          <p:cNvPr id="20" name="图片 19" descr="qq_pic_merged_15127303185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40" y="187960"/>
            <a:ext cx="2840990" cy="1704975"/>
          </a:xfrm>
          <a:prstGeom prst="rect">
            <a:avLst/>
          </a:prstGeom>
        </p:spPr>
      </p:pic>
      <p:pic>
        <p:nvPicPr>
          <p:cNvPr id="21" name="图片 20" descr="qq_pic_merged_1512730339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5" y="2059940"/>
            <a:ext cx="2665095" cy="1737995"/>
          </a:xfrm>
          <a:prstGeom prst="rect">
            <a:avLst/>
          </a:prstGeom>
        </p:spPr>
      </p:pic>
      <p:pic>
        <p:nvPicPr>
          <p:cNvPr id="22" name="图片 21" descr="qq_pic_merged_15127303883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125" y="2084070"/>
            <a:ext cx="2648585" cy="1732915"/>
          </a:xfrm>
          <a:prstGeom prst="rect">
            <a:avLst/>
          </a:prstGeom>
        </p:spPr>
      </p:pic>
      <p:pic>
        <p:nvPicPr>
          <p:cNvPr id="7" name="图片 6" descr="mmexport15127865453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" y="0"/>
            <a:ext cx="2250440" cy="1687830"/>
          </a:xfrm>
          <a:prstGeom prst="rect">
            <a:avLst/>
          </a:prstGeom>
        </p:spPr>
      </p:pic>
      <p:pic>
        <p:nvPicPr>
          <p:cNvPr id="23" name="图片 22" descr="mmexport15127865429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680" y="1286510"/>
            <a:ext cx="2472690" cy="1854835"/>
          </a:xfrm>
          <a:prstGeom prst="rect">
            <a:avLst/>
          </a:prstGeom>
        </p:spPr>
      </p:pic>
      <p:pic>
        <p:nvPicPr>
          <p:cNvPr id="24" name="图片 23" descr="mmexport15127865475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930" y="2609850"/>
            <a:ext cx="2183765" cy="1637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53725" y="6140450"/>
            <a:ext cx="1377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15</a:t>
            </a:r>
            <a:r>
              <a:rPr lang="zh-CN" altLang="en-US"/>
              <a:t>号</a:t>
            </a:r>
            <a:endParaRPr lang="zh-CN" altLang="en-US"/>
          </a:p>
        </p:txBody>
      </p:sp>
      <p:pic>
        <p:nvPicPr>
          <p:cNvPr id="26" name="图片 25" descr="QQ图片201712081828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345" y="187960"/>
            <a:ext cx="2764790" cy="1844675"/>
          </a:xfrm>
          <a:prstGeom prst="rect">
            <a:avLst/>
          </a:prstGeom>
        </p:spPr>
      </p:pic>
      <p:pic>
        <p:nvPicPr>
          <p:cNvPr id="27" name="图片 26" descr="QQ图片201712081827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3565" y="165100"/>
            <a:ext cx="2657475" cy="1772920"/>
          </a:xfrm>
          <a:prstGeom prst="rect">
            <a:avLst/>
          </a:prstGeom>
        </p:spPr>
      </p:pic>
      <p:pic>
        <p:nvPicPr>
          <p:cNvPr id="28" name="图片 27" descr="mmexport15127826037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9685" y="2733040"/>
            <a:ext cx="2557145" cy="1706245"/>
          </a:xfrm>
          <a:prstGeom prst="rect">
            <a:avLst/>
          </a:prstGeom>
        </p:spPr>
      </p:pic>
      <p:pic>
        <p:nvPicPr>
          <p:cNvPr id="29" name="图片 28" descr="mmexport1512782615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2940" y="2713990"/>
            <a:ext cx="2586355" cy="1725295"/>
          </a:xfrm>
          <a:prstGeom prst="rect">
            <a:avLst/>
          </a:prstGeom>
        </p:spPr>
      </p:pic>
      <p:pic>
        <p:nvPicPr>
          <p:cNvPr id="30" name="图片 29" descr="mmexport15126260693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5780" y="855980"/>
            <a:ext cx="4889500" cy="3261995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6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56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2" grpId="1" animBg="1"/>
      <p:bldP spid="42" grpId="2" animBg="1"/>
      <p:bldP spid="42" grpId="3" animBg="1"/>
      <p:bldP spid="42" grpId="4" animBg="1"/>
      <p:bldP spid="42" grpId="5" bldLvl="0" animBg="1"/>
      <p:bldP spid="6" grpId="0"/>
      <p:bldP spid="15" grpId="0"/>
      <p:bldP spid="15" grpId="1"/>
      <p:bldP spid="15" grpId="2"/>
      <p:bldP spid="15" grpId="3"/>
      <p:bldP spid="15" grpId="4"/>
      <p:bldP spid="15" grpId="5"/>
      <p:bldP spid="18" grpId="0"/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r="24313"/>
          <a:stretch>
            <a:fillRect/>
          </a:stretch>
        </p:blipFill>
        <p:spPr>
          <a:xfrm>
            <a:off x="0" y="1673"/>
            <a:ext cx="7907001" cy="6854653"/>
          </a:xfrm>
          <a:prstGeom prst="rect">
            <a:avLst/>
          </a:prstGeom>
        </p:spPr>
      </p:pic>
      <p:sp>
        <p:nvSpPr>
          <p:cNvPr id="82" name="等腰三角形 81"/>
          <p:cNvSpPr/>
          <p:nvPr/>
        </p:nvSpPr>
        <p:spPr>
          <a:xfrm rot="16200000">
            <a:off x="7029567" y="894450"/>
            <a:ext cx="940848" cy="80409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301544" y="914435"/>
            <a:ext cx="3550920" cy="1184589"/>
            <a:chOff x="4295695" y="5066172"/>
            <a:chExt cx="3550920" cy="1184589"/>
          </a:xfrm>
        </p:grpSpPr>
        <p:sp>
          <p:nvSpPr>
            <p:cNvPr id="26" name="文本框 25"/>
            <p:cNvSpPr txBox="1"/>
            <p:nvPr/>
          </p:nvSpPr>
          <p:spPr>
            <a:xfrm>
              <a:off x="4295695" y="5066172"/>
              <a:ext cx="355092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Big Hero 6" pitchFamily="2" charset="0"/>
                  <a:ea typeface="宋体" panose="02010600030101010101" pitchFamily="2" charset="-122"/>
                  <a:sym typeface="+mn-ea"/>
                </a:rPr>
                <a:t>协办校运动会</a:t>
              </a:r>
              <a:endParaRPr lang="zh-CN" altLang="en-US" sz="4400" b="1" dirty="0">
                <a:solidFill>
                  <a:schemeClr val="bg1"/>
                </a:solidFill>
                <a:latin typeface="Big Hero 6" pitchFamily="2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916215" y="5143956"/>
              <a:ext cx="309880" cy="110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z="6600" b="1" dirty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8869781" y="2362200"/>
            <a:ext cx="2318473" cy="0"/>
          </a:xfrm>
          <a:prstGeom prst="line">
            <a:avLst/>
          </a:prstGeom>
          <a:ln>
            <a:solidFill>
              <a:schemeClr val="bg1">
                <a:alpha val="3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8161053" y="2847522"/>
            <a:ext cx="297981" cy="297982"/>
            <a:chOff x="7549661" y="3081625"/>
            <a:chExt cx="694758" cy="694760"/>
          </a:xfrm>
        </p:grpSpPr>
        <p:sp>
          <p:nvSpPr>
            <p:cNvPr id="33" name="椭圆 32"/>
            <p:cNvSpPr/>
            <p:nvPr/>
          </p:nvSpPr>
          <p:spPr>
            <a:xfrm>
              <a:off x="7549661" y="3081625"/>
              <a:ext cx="694758" cy="694760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EFF4F4"/>
                </a:gs>
                <a:gs pos="100000">
                  <a:srgbClr val="F6F6F8"/>
                </a:gs>
              </a:gsLst>
              <a:lin ang="13500000" scaled="1"/>
              <a:tileRect/>
            </a:gra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559696" y="3360433"/>
              <a:ext cx="673079" cy="95635"/>
              <a:chOff x="2555815" y="3410981"/>
              <a:chExt cx="1542583" cy="266788"/>
            </a:xfrm>
          </p:grpSpPr>
          <p:cxnSp>
            <p:nvCxnSpPr>
              <p:cNvPr id="35" name="直接连接符 34"/>
              <p:cNvCxnSpPr>
                <a:stCxn id="33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文本框 19"/>
          <p:cNvSpPr txBox="1"/>
          <p:nvPr/>
        </p:nvSpPr>
        <p:spPr>
          <a:xfrm>
            <a:off x="8420502" y="2832755"/>
            <a:ext cx="377149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制作入场式道具，组织方队训练；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选拔运动员，组织运动员训练；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带领计算机学院参赛队员按时检录；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保障所有运动员顺利完成比赛。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7" name="图片 56" descr="体育部logo_透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" y="-227965"/>
            <a:ext cx="1273810" cy="1697355"/>
          </a:xfrm>
          <a:prstGeom prst="rect">
            <a:avLst/>
          </a:prstGeom>
        </p:spPr>
      </p:pic>
      <p:pic>
        <p:nvPicPr>
          <p:cNvPr id="23" name="图片 22" descr="-7a3702c839afae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682750"/>
            <a:ext cx="1336675" cy="1802130"/>
          </a:xfrm>
          <a:prstGeom prst="rect">
            <a:avLst/>
          </a:prstGeom>
        </p:spPr>
      </p:pic>
      <p:pic>
        <p:nvPicPr>
          <p:cNvPr id="24" name="图片 23" descr="IMG_0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5" y="3834130"/>
            <a:ext cx="1992630" cy="1992630"/>
          </a:xfrm>
          <a:prstGeom prst="rect">
            <a:avLst/>
          </a:prstGeom>
        </p:spPr>
      </p:pic>
      <p:pic>
        <p:nvPicPr>
          <p:cNvPr id="28" name="图片 27" descr="mmexport15127287530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515" y="162560"/>
            <a:ext cx="3296285" cy="2199640"/>
          </a:xfrm>
          <a:prstGeom prst="rect">
            <a:avLst/>
          </a:prstGeom>
        </p:spPr>
      </p:pic>
      <p:pic>
        <p:nvPicPr>
          <p:cNvPr id="29" name="图片 28" descr="IMG_0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465" y="3629660"/>
            <a:ext cx="2294890" cy="2294890"/>
          </a:xfrm>
          <a:prstGeom prst="rect">
            <a:avLst/>
          </a:prstGeom>
        </p:spPr>
      </p:pic>
      <p:pic>
        <p:nvPicPr>
          <p:cNvPr id="31" name="图片 30" descr="IMG_01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1170" y="1101090"/>
            <a:ext cx="2044065" cy="2044065"/>
          </a:xfrm>
          <a:prstGeom prst="rect">
            <a:avLst/>
          </a:prstGeom>
        </p:spPr>
      </p:pic>
      <p:pic>
        <p:nvPicPr>
          <p:cNvPr id="32" name="图片 31" descr="IMG_00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145" y="3375660"/>
            <a:ext cx="2104390" cy="210439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32435" y="1344295"/>
            <a:ext cx="10795635" cy="5511800"/>
            <a:chOff x="681" y="2117"/>
            <a:chExt cx="17001" cy="8680"/>
          </a:xfrm>
        </p:grpSpPr>
        <p:grpSp>
          <p:nvGrpSpPr>
            <p:cNvPr id="3" name="组合 2"/>
            <p:cNvGrpSpPr/>
            <p:nvPr/>
          </p:nvGrpSpPr>
          <p:grpSpPr>
            <a:xfrm>
              <a:off x="13968" y="7202"/>
              <a:ext cx="3715" cy="2212"/>
              <a:chOff x="8869781" y="4573260"/>
              <a:chExt cx="2358797" cy="1404640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8869781" y="4573260"/>
                <a:ext cx="2358797" cy="40769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889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rgbClr val="C12529"/>
                    </a:solidFill>
                  </a:rPr>
                  <a:t>第四名</a:t>
                </a:r>
                <a:endParaRPr lang="zh-CN" altLang="en-US" sz="2400" dirty="0">
                  <a:solidFill>
                    <a:srgbClr val="C12529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869781" y="5570210"/>
                <a:ext cx="2358797" cy="40769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889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rgbClr val="C12529"/>
                    </a:solidFill>
                  </a:rPr>
                  <a:t>精神文明奖</a:t>
                </a:r>
                <a:endParaRPr lang="zh-CN" altLang="en-US" sz="2400" dirty="0">
                  <a:solidFill>
                    <a:srgbClr val="C12529"/>
                  </a:solidFill>
                </a:endParaRPr>
              </a:p>
            </p:txBody>
          </p:sp>
        </p:grpSp>
        <p:pic>
          <p:nvPicPr>
            <p:cNvPr id="22" name="图片 21" descr="mmexport15125722027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" y="2117"/>
              <a:ext cx="11570" cy="8681"/>
            </a:xfrm>
            <a:prstGeom prst="rect">
              <a:avLst/>
            </a:prstGeom>
          </p:spPr>
        </p:pic>
      </p:grp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21" y="1809750"/>
            <a:ext cx="4705350" cy="504825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934464" y="806305"/>
            <a:ext cx="2323072" cy="1477069"/>
            <a:chOff x="4959312" y="1778456"/>
            <a:chExt cx="2323072" cy="1477069"/>
          </a:xfrm>
        </p:grpSpPr>
        <p:sp>
          <p:nvSpPr>
            <p:cNvPr id="10" name="文本框 9"/>
            <p:cNvSpPr txBox="1"/>
            <p:nvPr/>
          </p:nvSpPr>
          <p:spPr>
            <a:xfrm>
              <a:off x="4959312" y="1778456"/>
              <a:ext cx="23230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Part</a:t>
              </a:r>
              <a:endParaRPr lang="en-US" altLang="zh-CN" sz="5400" b="1" dirty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976944" y="2486084"/>
              <a:ext cx="22381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THREE</a:t>
              </a:r>
              <a:endParaRPr lang="en-US" altLang="zh-CN" sz="4400" b="1" dirty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952096" y="1809750"/>
            <a:ext cx="2659702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500" dirty="0">
                <a:solidFill>
                  <a:schemeClr val="accent1"/>
                </a:solidFill>
                <a:latin typeface="Nakadai" panose="02000500000000000000" pitchFamily="2" charset="0"/>
              </a:rPr>
              <a:t>3</a:t>
            </a:r>
            <a:endParaRPr lang="zh-CN" altLang="en-US" sz="15500" dirty="0">
              <a:solidFill>
                <a:schemeClr val="accent1"/>
              </a:solidFill>
              <a:latin typeface="Nakadai" panose="02000500000000000000" pitchFamily="2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 rot="20163132">
            <a:off x="7499284" y="4015154"/>
            <a:ext cx="2340636" cy="2019300"/>
            <a:chOff x="7638147" y="1113877"/>
            <a:chExt cx="2340636" cy="2019300"/>
          </a:xfrm>
        </p:grpSpPr>
        <p:grpSp>
          <p:nvGrpSpPr>
            <p:cNvPr id="13" name="组合 12"/>
            <p:cNvGrpSpPr/>
            <p:nvPr/>
          </p:nvGrpSpPr>
          <p:grpSpPr>
            <a:xfrm>
              <a:off x="7638147" y="1113877"/>
              <a:ext cx="2340636" cy="2019300"/>
              <a:chOff x="7696021" y="1009359"/>
              <a:chExt cx="2340636" cy="2019300"/>
            </a:xfrm>
          </p:grpSpPr>
          <p:sp>
            <p:nvSpPr>
              <p:cNvPr id="21" name="椭圆 20"/>
              <p:cNvSpPr/>
              <p:nvPr/>
            </p:nvSpPr>
            <p:spPr>
              <a:xfrm rot="1253247">
                <a:off x="8017357" y="1009359"/>
                <a:ext cx="2019300" cy="201930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16062603">
                <a:off x="7689792" y="1875310"/>
                <a:ext cx="346757" cy="334300"/>
              </a:xfrm>
              <a:prstGeom prst="triangl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 rot="1436868">
              <a:off x="8037116" y="1862543"/>
              <a:ext cx="1842066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</a:rPr>
                <a:t>部门生活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/>
          <p:cNvSpPr/>
          <p:nvPr/>
        </p:nvSpPr>
        <p:spPr>
          <a:xfrm rot="13500000">
            <a:off x="5604982" y="5526797"/>
            <a:ext cx="7388609" cy="7388609"/>
          </a:xfrm>
          <a:prstGeom prst="blockArc">
            <a:avLst>
              <a:gd name="adj1" fmla="val 10800000"/>
              <a:gd name="adj2" fmla="val 5220618"/>
              <a:gd name="adj3" fmla="val 27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" r="50000" b="57615"/>
          <a:stretch>
            <a:fillRect/>
          </a:stretch>
        </p:blipFill>
        <p:spPr>
          <a:xfrm>
            <a:off x="6711368" y="2050200"/>
            <a:ext cx="5429832" cy="4795736"/>
          </a:xfrm>
          <a:prstGeom prst="rect">
            <a:avLst/>
          </a:prstGeom>
          <a:effectLst/>
        </p:spPr>
      </p:pic>
      <p:grpSp>
        <p:nvGrpSpPr>
          <p:cNvPr id="7" name="组合 6"/>
          <p:cNvGrpSpPr/>
          <p:nvPr/>
        </p:nvGrpSpPr>
        <p:grpSpPr>
          <a:xfrm>
            <a:off x="7213488" y="5618374"/>
            <a:ext cx="725979" cy="725979"/>
            <a:chOff x="9527594" y="3608106"/>
            <a:chExt cx="2037989" cy="2037989"/>
          </a:xfrm>
        </p:grpSpPr>
        <p:sp>
          <p:nvSpPr>
            <p:cNvPr id="8" name="椭圆 7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st="63500" dir="5100000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10" name="直接连接符 9"/>
              <p:cNvCxnSpPr>
                <a:stCxn id="8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6" name="组合 115"/>
          <p:cNvGrpSpPr/>
          <p:nvPr/>
        </p:nvGrpSpPr>
        <p:grpSpPr>
          <a:xfrm flipV="1">
            <a:off x="5060483" y="5303331"/>
            <a:ext cx="2246612" cy="635693"/>
            <a:chOff x="5281489" y="5573881"/>
            <a:chExt cx="2009249" cy="444648"/>
          </a:xfrm>
        </p:grpSpPr>
        <p:cxnSp>
          <p:nvCxnSpPr>
            <p:cNvPr id="114" name="直接连接符 113"/>
            <p:cNvCxnSpPr/>
            <p:nvPr/>
          </p:nvCxnSpPr>
          <p:spPr>
            <a:xfrm flipH="1">
              <a:off x="6932489" y="5573881"/>
              <a:ext cx="358249" cy="4446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5281489" y="6018529"/>
              <a:ext cx="1651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矩形 117"/>
          <p:cNvSpPr/>
          <p:nvPr/>
        </p:nvSpPr>
        <p:spPr>
          <a:xfrm>
            <a:off x="3544624" y="5105080"/>
            <a:ext cx="1379665" cy="4205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+mj-lt"/>
              </a:rPr>
              <a:t>family</a:t>
            </a:r>
            <a:endParaRPr lang="en-US" altLang="zh-CN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242396" y="5612947"/>
            <a:ext cx="1984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I will always be with you.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5200" y="349885"/>
            <a:ext cx="41446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玩     玩     玩</a:t>
            </a:r>
            <a:endParaRPr lang="zh-CN" altLang="en-US" sz="4800" b="1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5" name="图片 4" descr="QQ图片201712091052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4391025"/>
            <a:ext cx="2602865" cy="1953260"/>
          </a:xfrm>
          <a:prstGeom prst="rect">
            <a:avLst/>
          </a:prstGeom>
        </p:spPr>
      </p:pic>
      <p:pic>
        <p:nvPicPr>
          <p:cNvPr id="15" name="图片 14" descr="QQ图片20171209105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0" y="349885"/>
            <a:ext cx="1906270" cy="2542540"/>
          </a:xfrm>
          <a:prstGeom prst="rect">
            <a:avLst/>
          </a:prstGeom>
        </p:spPr>
      </p:pic>
      <p:pic>
        <p:nvPicPr>
          <p:cNvPr id="6" name="图片 5" descr="QQ图片201712091052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" y="1296670"/>
            <a:ext cx="4584065" cy="2582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565" y="429895"/>
            <a:ext cx="1873250" cy="33305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835" y="3058795"/>
            <a:ext cx="2590165" cy="1942465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42" y="2705211"/>
            <a:ext cx="3788717" cy="4152789"/>
          </a:xfrm>
          <a:prstGeom prst="rect">
            <a:avLst/>
          </a:prstGeom>
          <a:effectLst>
            <a:outerShdw blurRad="292100" dist="177800" dir="42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4201642" y="4145915"/>
            <a:ext cx="495486" cy="2335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7338349" y="3563622"/>
            <a:ext cx="804332" cy="62293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126782" y="4359275"/>
            <a:ext cx="429093" cy="26782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164668" y="3496956"/>
            <a:ext cx="362872" cy="28065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0" y="-1"/>
            <a:ext cx="12192000" cy="19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5483469" y="0"/>
            <a:ext cx="1225062" cy="47435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658735" y="1818640"/>
            <a:ext cx="1835150" cy="1835150"/>
            <a:chOff x="491" y="6691"/>
            <a:chExt cx="2890" cy="2890"/>
          </a:xfrm>
        </p:grpSpPr>
        <p:sp>
          <p:nvSpPr>
            <p:cNvPr id="95" name="椭圆 94"/>
            <p:cNvSpPr/>
            <p:nvPr/>
          </p:nvSpPr>
          <p:spPr>
            <a:xfrm>
              <a:off x="491" y="6691"/>
              <a:ext cx="2890" cy="289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795" y="6994"/>
              <a:ext cx="2282" cy="2282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828" y="7910"/>
              <a:ext cx="2249" cy="314"/>
              <a:chOff x="2555818" y="3410981"/>
              <a:chExt cx="1542580" cy="266788"/>
            </a:xfrm>
          </p:grpSpPr>
          <p:cxnSp>
            <p:nvCxnSpPr>
              <p:cNvPr id="98" name="直接连接符 97"/>
              <p:cNvCxnSpPr>
                <a:stCxn id="96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矩形 129"/>
            <p:cNvSpPr/>
            <p:nvPr/>
          </p:nvSpPr>
          <p:spPr>
            <a:xfrm>
              <a:off x="1631" y="7266"/>
              <a:ext cx="643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+mn-ea"/>
                </a:rPr>
                <a:t>3</a:t>
              </a:r>
              <a:endParaRPr lang="en-US" altLang="zh-CN" sz="2000" dirty="0">
                <a:latin typeface="+mn-ea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31" y="8224"/>
              <a:ext cx="1843" cy="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i="0" dirty="0">
                  <a:solidFill>
                    <a:srgbClr val="FF0000"/>
                  </a:solidFill>
                  <a:effectLst/>
                </a:rPr>
                <a:t>部门生活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en-US" altLang="zh-CN" sz="1200" b="0" i="0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350770" y="2701290"/>
            <a:ext cx="1953260" cy="1953260"/>
            <a:chOff x="3702" y="4254"/>
            <a:chExt cx="3076" cy="3076"/>
          </a:xfrm>
        </p:grpSpPr>
        <p:sp>
          <p:nvSpPr>
            <p:cNvPr id="32" name="椭圆 31"/>
            <p:cNvSpPr/>
            <p:nvPr/>
          </p:nvSpPr>
          <p:spPr>
            <a:xfrm>
              <a:off x="3702" y="4254"/>
              <a:ext cx="3076" cy="3076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025" y="4577"/>
              <a:ext cx="2429" cy="242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4060" y="5552"/>
              <a:ext cx="2394" cy="334"/>
              <a:chOff x="2555818" y="3410981"/>
              <a:chExt cx="1542580" cy="266788"/>
            </a:xfrm>
          </p:grpSpPr>
          <p:cxnSp>
            <p:nvCxnSpPr>
              <p:cNvPr id="77" name="直接连接符 76"/>
              <p:cNvCxnSpPr>
                <a:stCxn id="33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矩形 126"/>
            <p:cNvSpPr/>
            <p:nvPr/>
          </p:nvSpPr>
          <p:spPr>
            <a:xfrm>
              <a:off x="4902" y="4925"/>
              <a:ext cx="643" cy="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+mn-ea"/>
                </a:rPr>
                <a:t>2</a:t>
              </a:r>
              <a:endParaRPr lang="en-US" altLang="zh-CN" sz="2000" dirty="0">
                <a:latin typeface="+mn-ea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117" y="5949"/>
              <a:ext cx="2213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i="0" dirty="0">
                  <a:solidFill>
                    <a:srgbClr val="FF0000"/>
                  </a:solidFill>
                  <a:effectLst/>
                </a:rPr>
                <a:t>工作总结</a:t>
              </a:r>
              <a:endParaRPr lang="zh-CN" altLang="en-US" b="1" i="0" dirty="0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256395" y="3336925"/>
            <a:ext cx="2579370" cy="2579370"/>
            <a:chOff x="14577" y="5255"/>
            <a:chExt cx="4062" cy="4062"/>
          </a:xfrm>
        </p:grpSpPr>
        <p:sp>
          <p:nvSpPr>
            <p:cNvPr id="104" name="椭圆 103"/>
            <p:cNvSpPr/>
            <p:nvPr/>
          </p:nvSpPr>
          <p:spPr>
            <a:xfrm>
              <a:off x="14577" y="5255"/>
              <a:ext cx="4063" cy="4063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5004" y="5682"/>
              <a:ext cx="3209" cy="3209"/>
              <a:chOff x="9527594" y="3608106"/>
              <a:chExt cx="2037989" cy="2037989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9527594" y="3608106"/>
                <a:ext cx="2037989" cy="2037989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solidFill>
                  <a:schemeClr val="bg1">
                    <a:lumMod val="75000"/>
                  </a:schemeClr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9557032" y="4425954"/>
                <a:ext cx="2008551" cy="280533"/>
                <a:chOff x="2555818" y="3410981"/>
                <a:chExt cx="1542580" cy="266788"/>
              </a:xfrm>
            </p:grpSpPr>
            <p:cxnSp>
              <p:nvCxnSpPr>
                <p:cNvPr id="107" name="直接连接符 106"/>
                <p:cNvCxnSpPr>
                  <a:stCxn id="105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9" name="矩形 128"/>
            <p:cNvSpPr/>
            <p:nvPr/>
          </p:nvSpPr>
          <p:spPr>
            <a:xfrm>
              <a:off x="16235" y="6075"/>
              <a:ext cx="643" cy="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latin typeface="+mn-ea"/>
                </a:rPr>
                <a:t>4</a:t>
              </a:r>
              <a:endParaRPr lang="en-US" altLang="zh-CN" sz="3200" dirty="0">
                <a:latin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5384" y="7548"/>
              <a:ext cx="2829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i="0" dirty="0">
                  <a:solidFill>
                    <a:srgbClr val="FF0000"/>
                  </a:solidFill>
                  <a:effectLst/>
                </a:rPr>
                <a:t>未来展望</a:t>
              </a:r>
              <a:endParaRPr lang="zh-CN" altLang="en-US" sz="2400" b="1" i="0" dirty="0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6070" y="3994150"/>
            <a:ext cx="1835150" cy="1835150"/>
            <a:chOff x="491" y="6691"/>
            <a:chExt cx="2890" cy="2890"/>
          </a:xfrm>
        </p:grpSpPr>
        <p:sp>
          <p:nvSpPr>
            <p:cNvPr id="10" name="椭圆 9"/>
            <p:cNvSpPr/>
            <p:nvPr/>
          </p:nvSpPr>
          <p:spPr>
            <a:xfrm>
              <a:off x="491" y="6691"/>
              <a:ext cx="2890" cy="289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95" y="6994"/>
              <a:ext cx="2282" cy="2282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28" y="7910"/>
              <a:ext cx="2249" cy="314"/>
              <a:chOff x="2555818" y="3410981"/>
              <a:chExt cx="1542580" cy="266788"/>
            </a:xfrm>
          </p:grpSpPr>
          <p:cxnSp>
            <p:nvCxnSpPr>
              <p:cNvPr id="16" name="直接连接符 15"/>
              <p:cNvCxnSpPr>
                <a:stCxn id="13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/>
            <p:cNvSpPr/>
            <p:nvPr/>
          </p:nvSpPr>
          <p:spPr>
            <a:xfrm>
              <a:off x="1631" y="7266"/>
              <a:ext cx="643" cy="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+mn-ea"/>
                </a:rPr>
                <a:t>1</a:t>
              </a:r>
              <a:endParaRPr lang="en-US" altLang="zh-CN" sz="2000" dirty="0"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31" y="8224"/>
              <a:ext cx="18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i="0" dirty="0">
                  <a:solidFill>
                    <a:srgbClr val="FF0000"/>
                  </a:solidFill>
                  <a:effectLst/>
                </a:rPr>
                <a:t>部门介绍</a:t>
              </a:r>
              <a:endParaRPr lang="zh-CN" altLang="en-US" b="1" i="0" dirty="0">
                <a:solidFill>
                  <a:srgbClr val="FF0000"/>
                </a:solidFill>
                <a:effectLst/>
              </a:endParaRPr>
            </a:p>
            <a:p>
              <a:pPr algn="ct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en-US" altLang="zh-CN" sz="1200" b="0" i="0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240020" y="474345"/>
            <a:ext cx="186690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Big Hero 6" pitchFamily="2" charset="0"/>
                <a:ea typeface="+mj-ea"/>
                <a:sym typeface="+mn-ea"/>
              </a:rPr>
              <a:t>目录</a:t>
            </a:r>
            <a:endParaRPr lang="zh-CN" altLang="en-US" sz="6600" b="1" dirty="0">
              <a:solidFill>
                <a:schemeClr val="bg1"/>
              </a:solidFill>
              <a:latin typeface="Big Hero 6" pitchFamily="2" charset="0"/>
              <a:ea typeface="+mj-ea"/>
              <a:sym typeface="+mn-ea"/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空心弧 2"/>
          <p:cNvSpPr/>
          <p:nvPr/>
        </p:nvSpPr>
        <p:spPr>
          <a:xfrm rot="13500000">
            <a:off x="5604981" y="-1332105"/>
            <a:ext cx="7388609" cy="7388609"/>
          </a:xfrm>
          <a:prstGeom prst="blockArc">
            <a:avLst>
              <a:gd name="adj1" fmla="val 10800000"/>
              <a:gd name="adj2" fmla="val 5220618"/>
              <a:gd name="adj3" fmla="val 2711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5" r="50000"/>
          <a:stretch>
            <a:fillRect/>
          </a:stretch>
        </p:blipFill>
        <p:spPr>
          <a:xfrm>
            <a:off x="6762168" y="-1"/>
            <a:ext cx="5429832" cy="6858001"/>
          </a:xfrm>
          <a:prstGeom prst="rect">
            <a:avLst/>
          </a:prstGeom>
          <a:effectLst/>
        </p:spPr>
      </p:pic>
      <p:grpSp>
        <p:nvGrpSpPr>
          <p:cNvPr id="34" name="组合 33"/>
          <p:cNvGrpSpPr/>
          <p:nvPr/>
        </p:nvGrpSpPr>
        <p:grpSpPr>
          <a:xfrm>
            <a:off x="9114094" y="5561812"/>
            <a:ext cx="725979" cy="725979"/>
            <a:chOff x="9527594" y="3608106"/>
            <a:chExt cx="2037989" cy="2037989"/>
          </a:xfrm>
        </p:grpSpPr>
        <p:sp>
          <p:nvSpPr>
            <p:cNvPr id="35" name="椭圆 34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37" name="直接连接符 36"/>
              <p:cNvCxnSpPr>
                <a:stCxn id="3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51"/>
          <p:cNvGrpSpPr/>
          <p:nvPr/>
        </p:nvGrpSpPr>
        <p:grpSpPr>
          <a:xfrm>
            <a:off x="6586794" y="4698212"/>
            <a:ext cx="725979" cy="725979"/>
            <a:chOff x="9527594" y="3608106"/>
            <a:chExt cx="2037989" cy="2037989"/>
          </a:xfrm>
        </p:grpSpPr>
        <p:sp>
          <p:nvSpPr>
            <p:cNvPr id="53" name="椭圆 52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55" name="直接连接符 54"/>
              <p:cNvCxnSpPr>
                <a:stCxn id="53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组合 59"/>
          <p:cNvGrpSpPr/>
          <p:nvPr/>
        </p:nvGrpSpPr>
        <p:grpSpPr>
          <a:xfrm>
            <a:off x="5418679" y="2793212"/>
            <a:ext cx="725979" cy="725979"/>
            <a:chOff x="9527594" y="3608106"/>
            <a:chExt cx="2037989" cy="2037989"/>
          </a:xfrm>
        </p:grpSpPr>
        <p:sp>
          <p:nvSpPr>
            <p:cNvPr id="61" name="椭圆 60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63" name="直接连接符 62"/>
              <p:cNvCxnSpPr>
                <a:stCxn id="61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组合 67"/>
          <p:cNvGrpSpPr/>
          <p:nvPr/>
        </p:nvGrpSpPr>
        <p:grpSpPr>
          <a:xfrm>
            <a:off x="5608734" y="518473"/>
            <a:ext cx="725979" cy="725979"/>
            <a:chOff x="9527594" y="3608106"/>
            <a:chExt cx="2037989" cy="2037989"/>
          </a:xfrm>
        </p:grpSpPr>
        <p:sp>
          <p:nvSpPr>
            <p:cNvPr id="69" name="椭圆 68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71" name="直接连接符 70"/>
              <p:cNvCxnSpPr>
                <a:stCxn id="69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/>
          <p:cNvSpPr txBox="1"/>
          <p:nvPr/>
        </p:nvSpPr>
        <p:spPr>
          <a:xfrm>
            <a:off x="289560" y="142875"/>
            <a:ext cx="30568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嗨    嗨    嗨</a:t>
            </a:r>
            <a:endParaRPr lang="zh-CN" altLang="en-US" sz="4400" b="1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 descr="15127830560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" y="911225"/>
            <a:ext cx="2176780" cy="2901950"/>
          </a:xfrm>
          <a:prstGeom prst="rect">
            <a:avLst/>
          </a:prstGeom>
        </p:spPr>
      </p:pic>
      <p:pic>
        <p:nvPicPr>
          <p:cNvPr id="10" name="图片 9" descr="QQ图片201712091052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5" y="4087495"/>
            <a:ext cx="1891030" cy="2520950"/>
          </a:xfrm>
          <a:prstGeom prst="rect">
            <a:avLst/>
          </a:prstGeom>
        </p:spPr>
      </p:pic>
      <p:pic>
        <p:nvPicPr>
          <p:cNvPr id="11" name="图片 10" descr="QQ图片201712091052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960" y="1083945"/>
            <a:ext cx="6125210" cy="4596130"/>
          </a:xfrm>
          <a:prstGeom prst="rect">
            <a:avLst/>
          </a:prstGeom>
        </p:spPr>
      </p:pic>
      <p:pic>
        <p:nvPicPr>
          <p:cNvPr id="8" name="图片 7" descr="15127830222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760" y="1721485"/>
            <a:ext cx="2777490" cy="3702685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242637" y="1822305"/>
            <a:ext cx="2323072" cy="1475978"/>
            <a:chOff x="4959312" y="1778456"/>
            <a:chExt cx="2323072" cy="1475978"/>
          </a:xfrm>
        </p:grpSpPr>
        <p:sp>
          <p:nvSpPr>
            <p:cNvPr id="10" name="文本框 9"/>
            <p:cNvSpPr txBox="1"/>
            <p:nvPr/>
          </p:nvSpPr>
          <p:spPr>
            <a:xfrm>
              <a:off x="4959312" y="1778456"/>
              <a:ext cx="23230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Part</a:t>
              </a:r>
              <a:endParaRPr lang="en-US" altLang="zh-CN" sz="5400" b="1" dirty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941062" y="2486084"/>
              <a:ext cx="3098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z="4400" b="1" dirty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8"/>
          <a:stretch>
            <a:fillRect/>
          </a:stretch>
        </p:blipFill>
        <p:spPr>
          <a:xfrm flipH="1">
            <a:off x="0" y="1287383"/>
            <a:ext cx="2349500" cy="55706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37320" y="2371090"/>
            <a:ext cx="2307590" cy="26460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16600">
                <a:solidFill>
                  <a:schemeClr val="accent4"/>
                </a:solidFill>
                <a:effectLst/>
              </a:rPr>
              <a:t>4</a:t>
            </a:r>
            <a:endParaRPr lang="en-US" altLang="zh-CN" sz="16600">
              <a:solidFill>
                <a:schemeClr val="accent4"/>
              </a:solidFill>
              <a:effectLst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79046" y="1409700"/>
            <a:ext cx="2340636" cy="2019300"/>
            <a:chOff x="7638147" y="1113877"/>
            <a:chExt cx="2340636" cy="2019300"/>
          </a:xfrm>
        </p:grpSpPr>
        <p:grpSp>
          <p:nvGrpSpPr>
            <p:cNvPr id="13" name="组合 12"/>
            <p:cNvGrpSpPr/>
            <p:nvPr/>
          </p:nvGrpSpPr>
          <p:grpSpPr>
            <a:xfrm>
              <a:off x="7638147" y="1113877"/>
              <a:ext cx="2340636" cy="2019300"/>
              <a:chOff x="7696021" y="1009359"/>
              <a:chExt cx="2340636" cy="2019300"/>
            </a:xfrm>
          </p:grpSpPr>
          <p:sp>
            <p:nvSpPr>
              <p:cNvPr id="17" name="椭圆 16"/>
              <p:cNvSpPr/>
              <p:nvPr/>
            </p:nvSpPr>
            <p:spPr>
              <a:xfrm rot="1253247">
                <a:off x="8017357" y="1009359"/>
                <a:ext cx="2019300" cy="201930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 rot="16062603">
                <a:off x="7689792" y="1875310"/>
                <a:ext cx="346757" cy="334300"/>
              </a:xfrm>
              <a:prstGeom prst="triangl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037116" y="1862542"/>
              <a:ext cx="1842066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</a:rPr>
                <a:t>未来展望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0800000">
            <a:off x="8060683" y="3858087"/>
            <a:ext cx="837197" cy="743574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8409436" y="4191000"/>
            <a:ext cx="1401307" cy="1244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3782564" y="1816100"/>
            <a:ext cx="4626872" cy="41094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79690" y="480992"/>
            <a:ext cx="4432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体育文化周</a:t>
            </a:r>
            <a:endParaRPr lang="zh-CN" altLang="en-US" sz="6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1988945" y="3302000"/>
            <a:ext cx="2402240" cy="2133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1858" y="4368800"/>
            <a:ext cx="963848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0" i="0" dirty="0">
                <a:solidFill>
                  <a:schemeClr val="bg1"/>
                </a:solidFill>
                <a:effectLst/>
              </a:rPr>
              <a:t>加油</a:t>
            </a:r>
            <a:endParaRPr lang="zh-CN" altLang="en-US" sz="11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65213" y="3548083"/>
            <a:ext cx="1316979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加油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10800000">
            <a:off x="1788158" y="2238583"/>
            <a:ext cx="1593874" cy="1415633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092192" y="4973239"/>
            <a:ext cx="597985" cy="531113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6713624" y="5296914"/>
            <a:ext cx="998153" cy="88653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5677209" y="1558210"/>
            <a:ext cx="837582" cy="743916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>
            <a:off x="7458984" y="1558209"/>
            <a:ext cx="1409178" cy="125159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3435892" y="2447414"/>
            <a:ext cx="561813" cy="498986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0800000">
            <a:off x="7874767" y="3589871"/>
            <a:ext cx="301986" cy="268215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641005" y="2631716"/>
            <a:ext cx="3408934" cy="2629390"/>
            <a:chOff x="329826" y="1225398"/>
            <a:chExt cx="3258708" cy="2985096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26" y="1225398"/>
              <a:ext cx="3258708" cy="2444031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374842" y="3625719"/>
              <a:ext cx="10782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拔河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525484" y="2662878"/>
            <a:ext cx="3458647" cy="2770134"/>
            <a:chOff x="4532115" y="1859017"/>
            <a:chExt cx="3458647" cy="277013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115" y="1859017"/>
              <a:ext cx="3458647" cy="2243342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5618529" y="4102359"/>
              <a:ext cx="1573509" cy="526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五子棋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196680" y="2436734"/>
            <a:ext cx="4022578" cy="2868183"/>
            <a:chOff x="4788279" y="5358424"/>
            <a:chExt cx="3394991" cy="2821524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279" y="5358424"/>
              <a:ext cx="3394991" cy="2282400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5897200" y="7595173"/>
              <a:ext cx="12351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象棋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332651" y="2696907"/>
            <a:ext cx="3482416" cy="2525335"/>
            <a:chOff x="-1516588" y="4601662"/>
            <a:chExt cx="3801453" cy="285604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16588" y="4601662"/>
              <a:ext cx="3801453" cy="2271265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-510569" y="6872927"/>
              <a:ext cx="1573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狼人杀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496834" y="2447414"/>
            <a:ext cx="3515951" cy="2985598"/>
            <a:chOff x="12393152" y="2798950"/>
            <a:chExt cx="3522873" cy="322142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3152" y="2798950"/>
              <a:ext cx="3522873" cy="2636650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13566003" y="5435600"/>
              <a:ext cx="11771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排球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34540" y="2406161"/>
            <a:ext cx="3374180" cy="2897253"/>
            <a:chOff x="8292825" y="1371309"/>
            <a:chExt cx="3668414" cy="352274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825" y="1371309"/>
              <a:ext cx="3668414" cy="2847306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9246633" y="4309274"/>
              <a:ext cx="1573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飞行棋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56693" y="2458010"/>
            <a:ext cx="3278183" cy="2793556"/>
            <a:chOff x="12401774" y="-132932"/>
            <a:chExt cx="3233507" cy="3075607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1774" y="-132932"/>
              <a:ext cx="3233507" cy="2425130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13231772" y="2357900"/>
              <a:ext cx="1573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羽毛球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205140" y="2447414"/>
            <a:ext cx="3968746" cy="2743504"/>
            <a:chOff x="7815074" y="1042676"/>
            <a:chExt cx="3587255" cy="322400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074" y="1042676"/>
              <a:ext cx="3587255" cy="2690440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8783289" y="3681903"/>
              <a:ext cx="1714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3V3</a:t>
              </a:r>
              <a:r>
                <a:rPr lang="zh-CN" altLang="en-US" sz="3200" b="1" dirty="0">
                  <a:solidFill>
                    <a:schemeClr val="bg1"/>
                  </a:solidFill>
                </a:rPr>
                <a:t>篮球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0800000">
            <a:off x="8060683" y="3858087"/>
            <a:ext cx="837197" cy="743574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8409436" y="4191000"/>
            <a:ext cx="1401307" cy="1244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3782564" y="1816100"/>
            <a:ext cx="4626872" cy="41094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79690" y="480992"/>
            <a:ext cx="4432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体育文化周</a:t>
            </a:r>
            <a:endParaRPr lang="zh-CN" altLang="en-US" sz="6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1988945" y="3302000"/>
            <a:ext cx="2402240" cy="2133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1858" y="4368800"/>
            <a:ext cx="963848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0" i="0" dirty="0">
                <a:solidFill>
                  <a:schemeClr val="bg1"/>
                </a:solidFill>
                <a:effectLst/>
              </a:rPr>
              <a:t>加油</a:t>
            </a:r>
            <a:endParaRPr lang="zh-CN" altLang="en-US" sz="11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65213" y="3548083"/>
            <a:ext cx="1316979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加油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10800000">
            <a:off x="1788158" y="2238583"/>
            <a:ext cx="1593874" cy="1415633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092192" y="4973239"/>
            <a:ext cx="597985" cy="531113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6713624" y="5296914"/>
            <a:ext cx="998153" cy="88653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5677209" y="1558210"/>
            <a:ext cx="837582" cy="743916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>
            <a:off x="7458984" y="1558209"/>
            <a:ext cx="1409178" cy="125159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3435892" y="2447414"/>
            <a:ext cx="561813" cy="498986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0800000">
            <a:off x="7874767" y="3589871"/>
            <a:ext cx="301986" cy="268215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641005" y="2631716"/>
            <a:ext cx="3408934" cy="2629390"/>
            <a:chOff x="329826" y="1225398"/>
            <a:chExt cx="3258708" cy="2985096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26" y="1225398"/>
              <a:ext cx="3258708" cy="2444031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374842" y="3625719"/>
              <a:ext cx="10782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拔河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332651" y="2696907"/>
            <a:ext cx="3482416" cy="2525335"/>
            <a:chOff x="-1516588" y="4601662"/>
            <a:chExt cx="3801453" cy="285604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16588" y="4601662"/>
              <a:ext cx="3801453" cy="2271265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-510569" y="6872927"/>
              <a:ext cx="1573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狼人杀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3490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0800000">
            <a:off x="8060683" y="3858087"/>
            <a:ext cx="837197" cy="743574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8409436" y="4191000"/>
            <a:ext cx="1401307" cy="1244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3782564" y="1816100"/>
            <a:ext cx="4626872" cy="41094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871746" y="2870686"/>
            <a:ext cx="4432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体育文化周</a:t>
            </a:r>
            <a:endParaRPr lang="zh-CN" altLang="en-US" sz="6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1988945" y="3302000"/>
            <a:ext cx="2402240" cy="2133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1858" y="4368800"/>
            <a:ext cx="963848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0" i="0" dirty="0">
                <a:solidFill>
                  <a:schemeClr val="bg1"/>
                </a:solidFill>
                <a:effectLst/>
              </a:rPr>
              <a:t>加油</a:t>
            </a:r>
            <a:endParaRPr lang="zh-CN" altLang="en-US" sz="11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65213" y="3548083"/>
            <a:ext cx="1316979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加油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10800000">
            <a:off x="1788158" y="2238583"/>
            <a:ext cx="1593874" cy="1415633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092192" y="4973239"/>
            <a:ext cx="597985" cy="531113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6713624" y="5296914"/>
            <a:ext cx="998153" cy="88653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5677209" y="1558210"/>
            <a:ext cx="837582" cy="743916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>
            <a:off x="7458984" y="1558209"/>
            <a:ext cx="1409178" cy="125159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3435892" y="2447414"/>
            <a:ext cx="561813" cy="498986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0800000">
            <a:off x="7874767" y="3589871"/>
            <a:ext cx="301986" cy="268215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879688" y="2882888"/>
            <a:ext cx="4432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体育文化周</a:t>
            </a:r>
            <a:endParaRPr lang="zh-CN" altLang="en-US" sz="6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37205" y="1001986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有主题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95492" y="4453715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有内涵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360785" y="1967271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新体育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976069" y="2933688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跳棋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55598" y="1930167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新文化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549389" y="4641061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五子棋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43818" y="3839251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象棋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911295" y="4673356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羽毛球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62910" y="3868742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篮球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84493" y="2949512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足球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  <p:bldP spid="32" grpId="0"/>
      <p:bldP spid="33" grpId="0"/>
      <p:bldP spid="34" grpId="0"/>
      <p:bldP spid="37" grpId="0"/>
      <p:bldP spid="40" grpId="0"/>
      <p:bldP spid="41" grpId="0"/>
      <p:bldP spid="42" grpId="0"/>
      <p:bldP spid="43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0800000">
            <a:off x="8060683" y="3858087"/>
            <a:ext cx="837197" cy="743574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8409436" y="4191000"/>
            <a:ext cx="1401307" cy="1244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3782564" y="1816100"/>
            <a:ext cx="4626872" cy="41094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1988945" y="3302000"/>
            <a:ext cx="2402240" cy="2133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1858" y="4368800"/>
            <a:ext cx="963848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0" i="0" dirty="0">
                <a:solidFill>
                  <a:schemeClr val="bg1"/>
                </a:solidFill>
                <a:effectLst/>
              </a:rPr>
              <a:t>加油</a:t>
            </a:r>
            <a:endParaRPr lang="zh-CN" altLang="en-US" sz="11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65213" y="3548083"/>
            <a:ext cx="1316979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加油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10800000">
            <a:off x="1788158" y="2238583"/>
            <a:ext cx="1593874" cy="1415633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092192" y="4973239"/>
            <a:ext cx="597985" cy="531113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6713624" y="5296914"/>
            <a:ext cx="998153" cy="88653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5677209" y="1558210"/>
            <a:ext cx="837582" cy="743916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>
            <a:off x="7458984" y="1558209"/>
            <a:ext cx="1409178" cy="125159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3435892" y="2447414"/>
            <a:ext cx="561813" cy="498986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0800000">
            <a:off x="7874767" y="3589871"/>
            <a:ext cx="301986" cy="268215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037205" y="1001986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有主题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95492" y="4453715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有内涵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549389" y="1930167"/>
            <a:ext cx="2848864" cy="3541891"/>
            <a:chOff x="8549389" y="1930167"/>
            <a:chExt cx="2848864" cy="3541891"/>
          </a:xfrm>
        </p:grpSpPr>
        <p:sp>
          <p:nvSpPr>
            <p:cNvPr id="34" name="文本框 33"/>
            <p:cNvSpPr txBox="1"/>
            <p:nvPr/>
          </p:nvSpPr>
          <p:spPr>
            <a:xfrm>
              <a:off x="9976069" y="2933688"/>
              <a:ext cx="14221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跳棋</a:t>
              </a:r>
              <a:endPara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955598" y="1930167"/>
              <a:ext cx="20409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新文化</a:t>
              </a:r>
              <a:endPara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549389" y="4641061"/>
              <a:ext cx="20409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五子棋</a:t>
              </a:r>
              <a:endPara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643818" y="3839251"/>
              <a:ext cx="14221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象棋</a:t>
              </a:r>
              <a:endPara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84493" y="1967271"/>
            <a:ext cx="3067745" cy="3537082"/>
            <a:chOff x="884493" y="1967271"/>
            <a:chExt cx="3067745" cy="3537082"/>
          </a:xfrm>
        </p:grpSpPr>
        <p:sp>
          <p:nvSpPr>
            <p:cNvPr id="33" name="文本框 32"/>
            <p:cNvSpPr txBox="1"/>
            <p:nvPr/>
          </p:nvSpPr>
          <p:spPr>
            <a:xfrm>
              <a:off x="1360785" y="1967271"/>
              <a:ext cx="20409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新体育</a:t>
              </a:r>
              <a:endPara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911295" y="4673356"/>
              <a:ext cx="20409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羽毛球</a:t>
              </a:r>
              <a:endPara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62910" y="3868742"/>
              <a:ext cx="14221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篮球</a:t>
              </a:r>
              <a:endPara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84493" y="2949512"/>
              <a:ext cx="14221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足球</a:t>
              </a:r>
              <a:endPara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3879688" y="2882888"/>
            <a:ext cx="4432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体育文化周</a:t>
            </a:r>
            <a:endParaRPr lang="zh-CN" altLang="en-US" sz="6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23702" y="3257630"/>
            <a:ext cx="5753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勾起回忆的趣味竞技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08264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24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0800000">
            <a:off x="8060683" y="3858087"/>
            <a:ext cx="837197" cy="743574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8409436" y="4191000"/>
            <a:ext cx="1401307" cy="1244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3782564" y="1816100"/>
            <a:ext cx="4626872" cy="41094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1988945" y="3302000"/>
            <a:ext cx="2402240" cy="2133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1858" y="4368800"/>
            <a:ext cx="963848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0" i="0" dirty="0">
                <a:solidFill>
                  <a:schemeClr val="bg1"/>
                </a:solidFill>
                <a:effectLst/>
              </a:rPr>
              <a:t>加油</a:t>
            </a:r>
            <a:endParaRPr lang="zh-CN" altLang="en-US" sz="11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65213" y="3548083"/>
            <a:ext cx="1316979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加油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10800000">
            <a:off x="1788158" y="2238583"/>
            <a:ext cx="1593874" cy="1415633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092192" y="4973239"/>
            <a:ext cx="597985" cy="531113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6713624" y="5296914"/>
            <a:ext cx="998153" cy="88653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5677209" y="1558210"/>
            <a:ext cx="837582" cy="743916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>
            <a:off x="7458984" y="1558209"/>
            <a:ext cx="1409178" cy="125159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3435892" y="2447414"/>
            <a:ext cx="561813" cy="498986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0800000">
            <a:off x="7874767" y="3589871"/>
            <a:ext cx="301986" cy="268215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223702" y="3257630"/>
            <a:ext cx="5753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勾起回忆的趣味竞技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79688" y="2326261"/>
            <a:ext cx="4432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体育文化周</a:t>
            </a:r>
            <a:endParaRPr lang="zh-CN" altLang="en-US" sz="6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33017" y="1484870"/>
            <a:ext cx="27334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第二届</a:t>
            </a:r>
            <a:endParaRPr lang="zh-CN" altLang="en-US" sz="6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41566" y="2767676"/>
            <a:ext cx="52822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岂止于不同！</a:t>
            </a:r>
            <a:endParaRPr lang="zh-CN" altLang="en-US" sz="6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06180" y="2699084"/>
            <a:ext cx="35830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期待与你</a:t>
            </a:r>
            <a:endParaRPr lang="zh-CN" altLang="en-US" sz="6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615665" y="2743231"/>
            <a:ext cx="52822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相见明年春季</a:t>
            </a:r>
            <a:endParaRPr lang="zh-CN" altLang="en-US" sz="6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0.00026 0.12269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41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0.12315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1" grpId="1"/>
      <p:bldP spid="35" grpId="0"/>
      <p:bldP spid="35" grpId="1"/>
      <p:bldP spid="35" grpId="2"/>
      <p:bldP spid="36" grpId="0"/>
      <p:bldP spid="36" grpId="1"/>
      <p:bldP spid="38" grpId="0"/>
      <p:bldP spid="38" grpId="1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40300"/>
            <a:ext cx="12192000" cy="1917700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25"/>
          <p:cNvSpPr txBox="1"/>
          <p:nvPr/>
        </p:nvSpPr>
        <p:spPr>
          <a:xfrm>
            <a:off x="1367660" y="835759"/>
            <a:ext cx="24784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>
                <a:solidFill>
                  <a:srgbClr val="C12529"/>
                </a:solidFill>
                <a:latin typeface="Big Hero 6" pitchFamily="2" charset="0"/>
                <a:ea typeface="宋体" panose="02010600030101010101" pitchFamily="2" charset="-122"/>
              </a:rPr>
              <a:t>部长寄语：</a:t>
            </a:r>
            <a:endParaRPr lang="zh-CN" altLang="en-US" sz="3600" b="1" dirty="0">
              <a:solidFill>
                <a:srgbClr val="C12529"/>
              </a:solidFill>
              <a:latin typeface="Big Hero 6" pitchFamily="2" charset="0"/>
              <a:ea typeface="宋体" panose="02010600030101010101" pitchFamily="2" charset="-122"/>
            </a:endParaRPr>
          </a:p>
        </p:txBody>
      </p:sp>
      <p:pic>
        <p:nvPicPr>
          <p:cNvPr id="3" name="图片 2" descr="体育部logo_透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" y="-145415"/>
            <a:ext cx="1221105" cy="1627505"/>
          </a:xfrm>
          <a:prstGeom prst="rect">
            <a:avLst/>
          </a:prstGeom>
        </p:spPr>
      </p:pic>
      <p:sp>
        <p:nvSpPr>
          <p:cNvPr id="42" name="文本框 25"/>
          <p:cNvSpPr txBox="1"/>
          <p:nvPr/>
        </p:nvSpPr>
        <p:spPr>
          <a:xfrm>
            <a:off x="2405922" y="1583690"/>
            <a:ext cx="75969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>
                <a:solidFill>
                  <a:srgbClr val="C12529"/>
                </a:solidFill>
                <a:latin typeface="Big Hero 6" pitchFamily="2" charset="0"/>
                <a:ea typeface="宋体" panose="02010600030101010101" pitchFamily="2" charset="-122"/>
              </a:rPr>
              <a:t>这个学期我们创造了属于自己的辉煌</a:t>
            </a:r>
            <a:endParaRPr lang="en-US" altLang="zh-CN" sz="3600" b="1" dirty="0">
              <a:solidFill>
                <a:srgbClr val="C12529"/>
              </a:solidFill>
              <a:latin typeface="Big Hero 6" pitchFamily="2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rgbClr val="C12529"/>
                </a:solidFill>
                <a:latin typeface="Big Hero 6" pitchFamily="2" charset="0"/>
                <a:ea typeface="宋体" panose="02010600030101010101" pitchFamily="2" charset="-122"/>
              </a:rPr>
              <a:t>我们应该骄傲、值得自豪</a:t>
            </a:r>
            <a:endParaRPr lang="en-US" altLang="zh-CN" sz="3600" b="1" dirty="0">
              <a:solidFill>
                <a:srgbClr val="C12529"/>
              </a:solidFill>
              <a:latin typeface="Big Hero 6" pitchFamily="2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rgbClr val="C12529"/>
                </a:solidFill>
                <a:latin typeface="Big Hero 6" pitchFamily="2" charset="0"/>
                <a:ea typeface="宋体" panose="02010600030101010101" pitchFamily="2" charset="-122"/>
              </a:rPr>
              <a:t>你们很优秀</a:t>
            </a:r>
            <a:endParaRPr lang="en-US" altLang="zh-CN" sz="3600" b="1" dirty="0">
              <a:solidFill>
                <a:srgbClr val="C12529"/>
              </a:solidFill>
              <a:latin typeface="Big Hero 6" pitchFamily="2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rgbClr val="C12529"/>
                </a:solidFill>
                <a:latin typeface="Big Hero 6" pitchFamily="2" charset="0"/>
                <a:ea typeface="宋体" panose="02010600030101010101" pitchFamily="2" charset="-122"/>
              </a:rPr>
              <a:t>但也记得</a:t>
            </a:r>
            <a:endParaRPr lang="en-US" altLang="zh-CN" sz="3600" b="1" dirty="0">
              <a:solidFill>
                <a:srgbClr val="C12529"/>
              </a:solidFill>
              <a:latin typeface="Big Hero 6" pitchFamily="2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rgbClr val="C12529"/>
                </a:solidFill>
                <a:latin typeface="Big Hero 6" pitchFamily="2" charset="0"/>
                <a:ea typeface="宋体" panose="02010600030101010101" pitchFamily="2" charset="-122"/>
              </a:rPr>
              <a:t>要保持优秀</a:t>
            </a:r>
            <a:endParaRPr lang="zh-CN" altLang="en-US" sz="3600" b="1" dirty="0">
              <a:solidFill>
                <a:srgbClr val="C12529"/>
              </a:solidFill>
              <a:latin typeface="Big Hero 6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3" descr="IMG_00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65" y="3607435"/>
            <a:ext cx="4331335" cy="3250565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226943"/>
            <a:ext cx="5391150" cy="53911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02000" y="5037207"/>
            <a:ext cx="604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让体育荣耀  让青春闪光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87" y="1362056"/>
            <a:ext cx="2781300" cy="33501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16000"/>
              </a:prstClr>
            </a:outerShdw>
          </a:effectLst>
        </p:spPr>
      </p:pic>
      <p:grpSp>
        <p:nvGrpSpPr>
          <p:cNvPr id="12" name="组合 11"/>
          <p:cNvGrpSpPr/>
          <p:nvPr/>
        </p:nvGrpSpPr>
        <p:grpSpPr>
          <a:xfrm>
            <a:off x="5439212" y="4750256"/>
            <a:ext cx="1978427" cy="1447463"/>
            <a:chOff x="5081939" y="4712156"/>
            <a:chExt cx="1978427" cy="1447463"/>
          </a:xfrm>
        </p:grpSpPr>
        <p:sp>
          <p:nvSpPr>
            <p:cNvPr id="3" name="文本框 2"/>
            <p:cNvSpPr txBox="1"/>
            <p:nvPr/>
          </p:nvSpPr>
          <p:spPr>
            <a:xfrm>
              <a:off x="5131633" y="4712156"/>
              <a:ext cx="19287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Part</a:t>
              </a:r>
              <a:endParaRPr lang="en-US" altLang="zh-CN" sz="4400" b="1" dirty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81939" y="5143956"/>
              <a:ext cx="19784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ONE</a:t>
              </a:r>
              <a:endParaRPr lang="en-US" altLang="zh-CN" sz="6000" b="1" dirty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638147" y="1113877"/>
            <a:ext cx="2340636" cy="2019300"/>
            <a:chOff x="7638147" y="1113877"/>
            <a:chExt cx="2340636" cy="2019300"/>
          </a:xfrm>
        </p:grpSpPr>
        <p:grpSp>
          <p:nvGrpSpPr>
            <p:cNvPr id="5" name="组合 4"/>
            <p:cNvGrpSpPr/>
            <p:nvPr/>
          </p:nvGrpSpPr>
          <p:grpSpPr>
            <a:xfrm>
              <a:off x="7638147" y="1113877"/>
              <a:ext cx="2340636" cy="2019300"/>
              <a:chOff x="7696021" y="1009359"/>
              <a:chExt cx="2340636" cy="2019300"/>
            </a:xfrm>
          </p:grpSpPr>
          <p:sp>
            <p:nvSpPr>
              <p:cNvPr id="7" name="椭圆 6"/>
              <p:cNvSpPr/>
              <p:nvPr/>
            </p:nvSpPr>
            <p:spPr>
              <a:xfrm rot="1253247">
                <a:off x="8017357" y="1009359"/>
                <a:ext cx="2019300" cy="201930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7"/>
              <p:cNvSpPr/>
              <p:nvPr/>
            </p:nvSpPr>
            <p:spPr>
              <a:xfrm rot="16062603">
                <a:off x="7689792" y="1875310"/>
                <a:ext cx="346757" cy="334300"/>
              </a:xfrm>
              <a:prstGeom prst="triangl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8037116" y="1862542"/>
              <a:ext cx="1842066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</a:rPr>
                <a:t>部门介绍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584679" y="4624437"/>
            <a:ext cx="12282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accent1"/>
                </a:solidFill>
                <a:latin typeface="Nakadai" panose="02000500000000000000" pitchFamily="2" charset="0"/>
              </a:rPr>
              <a:t>1</a:t>
            </a:r>
            <a:endParaRPr lang="zh-CN" altLang="en-US" sz="11500" dirty="0">
              <a:solidFill>
                <a:schemeClr val="accent1"/>
              </a:solidFill>
              <a:latin typeface="Nakadai" panose="02000500000000000000" pitchFamily="2" charset="0"/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9724" y="992131"/>
            <a:ext cx="60325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risten ITC" panose="03050502040202030202" charset="0"/>
                <a:ea typeface="+mj-lt"/>
              </a:rPr>
              <a:t>我 们 是 充 满 欢 笑 的 一 家 人</a:t>
            </a:r>
            <a:endParaRPr lang="zh-CN" altLang="en-US" sz="2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Kristen ITC" panose="03050502040202030202" charset="0"/>
              <a:ea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5070" y="277495"/>
            <a:ext cx="2182495" cy="683895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lt"/>
              </a:rPr>
              <a:t>体育部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qq_pic_merged_1509591559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81" y="1421652"/>
            <a:ext cx="3082912" cy="49816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070" y="1390911"/>
            <a:ext cx="2213040" cy="7864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15743" b="15731"/>
          <a:stretch>
            <a:fillRect/>
          </a:stretch>
        </p:blipFill>
        <p:spPr>
          <a:xfrm>
            <a:off x="7908647" y="1699470"/>
            <a:ext cx="3851231" cy="459806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018818" y="2351782"/>
            <a:ext cx="3783239" cy="1617965"/>
            <a:chOff x="4018818" y="2351782"/>
            <a:chExt cx="3783239" cy="1617965"/>
          </a:xfrm>
        </p:grpSpPr>
        <p:sp>
          <p:nvSpPr>
            <p:cNvPr id="9" name="文本框 8"/>
            <p:cNvSpPr txBox="1"/>
            <p:nvPr/>
          </p:nvSpPr>
          <p:spPr>
            <a:xfrm>
              <a:off x="4283354" y="2351782"/>
              <a:ext cx="3518703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体育部唱歌最好的</a:t>
              </a:r>
              <a:endPara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孙博洋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cxnSp>
          <p:nvCxnSpPr>
            <p:cNvPr id="16" name="连接符: 肘形 15"/>
            <p:cNvCxnSpPr/>
            <p:nvPr/>
          </p:nvCxnSpPr>
          <p:spPr>
            <a:xfrm rot="5400000">
              <a:off x="5090561" y="2887878"/>
              <a:ext cx="144935" cy="1759352"/>
            </a:xfrm>
            <a:prstGeom prst="bentConnector2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等腰三角形 16"/>
            <p:cNvSpPr/>
            <p:nvPr/>
          </p:nvSpPr>
          <p:spPr>
            <a:xfrm rot="16200000">
              <a:off x="4114800" y="3614315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31528" y="4270450"/>
            <a:ext cx="3980984" cy="1537296"/>
            <a:chOff x="3954691" y="4002954"/>
            <a:chExt cx="3980984" cy="1537296"/>
          </a:xfrm>
        </p:grpSpPr>
        <p:sp>
          <p:nvSpPr>
            <p:cNvPr id="33" name="文本框 32"/>
            <p:cNvSpPr txBox="1"/>
            <p:nvPr/>
          </p:nvSpPr>
          <p:spPr>
            <a:xfrm>
              <a:off x="3954691" y="4002954"/>
              <a:ext cx="398098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管他唱的好不好都要拿着麦克风的</a:t>
              </a:r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潘家旭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7469789" y="5184818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连接符: 肘形 21"/>
            <p:cNvCxnSpPr>
              <a:stCxn id="33" idx="2"/>
            </p:cNvCxnSpPr>
            <p:nvPr/>
          </p:nvCxnSpPr>
          <p:spPr>
            <a:xfrm rot="16200000" flipH="1">
              <a:off x="6662555" y="4516688"/>
              <a:ext cx="170632" cy="160537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9724" y="992131"/>
            <a:ext cx="60325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risten ITC" panose="03050502040202030202" charset="0"/>
                <a:ea typeface="+mj-lt"/>
              </a:rPr>
              <a:t>我 们 是 充 满 欢 笑 的 一 家 人</a:t>
            </a:r>
            <a:endParaRPr lang="zh-CN" altLang="en-US" sz="2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Kristen ITC" panose="03050502040202030202" charset="0"/>
              <a:ea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5070" y="277495"/>
            <a:ext cx="2182495" cy="683895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lt"/>
              </a:rPr>
              <a:t>体育部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5070" y="1390911"/>
            <a:ext cx="2213040" cy="78645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018818" y="2351782"/>
            <a:ext cx="3783239" cy="1617965"/>
            <a:chOff x="4018818" y="2351782"/>
            <a:chExt cx="3783239" cy="1617965"/>
          </a:xfrm>
        </p:grpSpPr>
        <p:sp>
          <p:nvSpPr>
            <p:cNvPr id="9" name="文本框 8"/>
            <p:cNvSpPr txBox="1"/>
            <p:nvPr/>
          </p:nvSpPr>
          <p:spPr>
            <a:xfrm>
              <a:off x="4283354" y="2351782"/>
              <a:ext cx="3518703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最讲义气的</a:t>
              </a:r>
              <a:endPara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王鑫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cxnSp>
          <p:nvCxnSpPr>
            <p:cNvPr id="16" name="连接符: 肘形 15"/>
            <p:cNvCxnSpPr/>
            <p:nvPr/>
          </p:nvCxnSpPr>
          <p:spPr>
            <a:xfrm rot="5400000">
              <a:off x="5090561" y="2887878"/>
              <a:ext cx="144935" cy="1759352"/>
            </a:xfrm>
            <a:prstGeom prst="bentConnector2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等腰三角形 16"/>
            <p:cNvSpPr/>
            <p:nvPr/>
          </p:nvSpPr>
          <p:spPr>
            <a:xfrm rot="16200000">
              <a:off x="4114800" y="3614315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31528" y="4270450"/>
            <a:ext cx="3980984" cy="1537296"/>
            <a:chOff x="3954691" y="4002954"/>
            <a:chExt cx="3980984" cy="1537296"/>
          </a:xfrm>
        </p:grpSpPr>
        <p:sp>
          <p:nvSpPr>
            <p:cNvPr id="33" name="文本框 32"/>
            <p:cNvSpPr txBox="1"/>
            <p:nvPr/>
          </p:nvSpPr>
          <p:spPr>
            <a:xfrm>
              <a:off x="3954691" y="4002954"/>
              <a:ext cx="39809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最认真踏实的</a:t>
              </a:r>
              <a:endPara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张玉祥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7469789" y="5184818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连接符: 肘形 21"/>
            <p:cNvCxnSpPr>
              <a:stCxn id="33" idx="2"/>
            </p:cNvCxnSpPr>
            <p:nvPr/>
          </p:nvCxnSpPr>
          <p:spPr>
            <a:xfrm rot="16200000" flipH="1">
              <a:off x="6724111" y="4578243"/>
              <a:ext cx="47521" cy="160537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72" y="1807521"/>
            <a:ext cx="3082911" cy="2615997"/>
          </a:xfrm>
          <a:prstGeom prst="rect">
            <a:avLst/>
          </a:prstGeom>
        </p:spPr>
      </p:pic>
      <p:pic>
        <p:nvPicPr>
          <p:cNvPr id="4" name="图片 3" descr="Cache_44f2186073742467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210" y="1298575"/>
            <a:ext cx="2760980" cy="5082540"/>
          </a:xfrm>
          <a:prstGeom prst="rect">
            <a:avLst/>
          </a:prstGeom>
        </p:spPr>
      </p:pic>
    </p:spTree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9724" y="992131"/>
            <a:ext cx="60325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risten ITC" panose="03050502040202030202" charset="0"/>
                <a:ea typeface="+mj-lt"/>
              </a:rPr>
              <a:t>我 们 是 充 满 欢 笑 的 一 家 人</a:t>
            </a:r>
            <a:endParaRPr lang="zh-CN" altLang="en-US" sz="2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Kristen ITC" panose="03050502040202030202" charset="0"/>
              <a:ea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5070" y="277495"/>
            <a:ext cx="2182495" cy="683895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lt"/>
              </a:rPr>
              <a:t>体育部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5070" y="1390911"/>
            <a:ext cx="2213040" cy="7864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99" y="1033142"/>
            <a:ext cx="3076214" cy="5468823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018818" y="2351782"/>
            <a:ext cx="3783239" cy="1617965"/>
            <a:chOff x="4018818" y="2351782"/>
            <a:chExt cx="3783239" cy="1617965"/>
          </a:xfrm>
        </p:grpSpPr>
        <p:sp>
          <p:nvSpPr>
            <p:cNvPr id="9" name="文本框 8"/>
            <p:cNvSpPr txBox="1"/>
            <p:nvPr/>
          </p:nvSpPr>
          <p:spPr>
            <a:xfrm>
              <a:off x="4283354" y="2351782"/>
              <a:ext cx="351870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最豪爽大方的东北大姑娘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张缘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cxnSp>
          <p:nvCxnSpPr>
            <p:cNvPr id="16" name="连接符: 肘形 15"/>
            <p:cNvCxnSpPr/>
            <p:nvPr/>
          </p:nvCxnSpPr>
          <p:spPr>
            <a:xfrm rot="5400000">
              <a:off x="5090561" y="2887878"/>
              <a:ext cx="144935" cy="1759352"/>
            </a:xfrm>
            <a:prstGeom prst="bentConnector2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等腰三角形 16"/>
            <p:cNvSpPr/>
            <p:nvPr/>
          </p:nvSpPr>
          <p:spPr>
            <a:xfrm rot="16200000">
              <a:off x="4114800" y="3614315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31528" y="4270450"/>
            <a:ext cx="3980984" cy="1537296"/>
            <a:chOff x="3954691" y="4002954"/>
            <a:chExt cx="3980984" cy="1537296"/>
          </a:xfrm>
        </p:grpSpPr>
        <p:sp>
          <p:nvSpPr>
            <p:cNvPr id="33" name="文本框 32"/>
            <p:cNvSpPr txBox="1"/>
            <p:nvPr/>
          </p:nvSpPr>
          <p:spPr>
            <a:xfrm>
              <a:off x="3954691" y="4002954"/>
              <a:ext cx="3980984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最长不大的</a:t>
              </a:r>
              <a:endPara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张欣然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7469789" y="5184818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连接符: 肘形 21"/>
            <p:cNvCxnSpPr>
              <a:stCxn id="33" idx="2"/>
            </p:cNvCxnSpPr>
            <p:nvPr/>
          </p:nvCxnSpPr>
          <p:spPr>
            <a:xfrm rot="16200000" flipH="1">
              <a:off x="6693333" y="4547466"/>
              <a:ext cx="109076" cy="160537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7" y="1033142"/>
            <a:ext cx="3624545" cy="48327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671" y="1023224"/>
            <a:ext cx="5488657" cy="5488657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9724" y="992131"/>
            <a:ext cx="60325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risten ITC" panose="03050502040202030202" charset="0"/>
                <a:ea typeface="+mj-lt"/>
              </a:rPr>
              <a:t>我 们 是 充 满 欢 笑 的 一 家 人</a:t>
            </a:r>
            <a:endParaRPr lang="zh-CN" altLang="en-US" sz="2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Kristen ITC" panose="03050502040202030202" charset="0"/>
              <a:ea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5070" y="277495"/>
            <a:ext cx="2182495" cy="683895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lt"/>
              </a:rPr>
              <a:t>体育部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5070" y="1390911"/>
            <a:ext cx="2213040" cy="7864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57" y="2100100"/>
            <a:ext cx="3954291" cy="386058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018818" y="2351782"/>
            <a:ext cx="3783239" cy="1617965"/>
            <a:chOff x="4018818" y="2351782"/>
            <a:chExt cx="3783239" cy="1617965"/>
          </a:xfrm>
        </p:grpSpPr>
        <p:sp>
          <p:nvSpPr>
            <p:cNvPr id="9" name="文本框 8"/>
            <p:cNvSpPr txBox="1"/>
            <p:nvPr/>
          </p:nvSpPr>
          <p:spPr>
            <a:xfrm>
              <a:off x="4283354" y="2351782"/>
              <a:ext cx="3518703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肤色最健康的</a:t>
              </a:r>
              <a:endPara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宋金波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cxnSp>
          <p:nvCxnSpPr>
            <p:cNvPr id="16" name="连接符: 肘形 15"/>
            <p:cNvCxnSpPr/>
            <p:nvPr/>
          </p:nvCxnSpPr>
          <p:spPr>
            <a:xfrm rot="5400000">
              <a:off x="5090561" y="2887878"/>
              <a:ext cx="144935" cy="1759352"/>
            </a:xfrm>
            <a:prstGeom prst="bentConnector2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等腰三角形 16"/>
            <p:cNvSpPr/>
            <p:nvPr/>
          </p:nvSpPr>
          <p:spPr>
            <a:xfrm rot="16200000">
              <a:off x="4114800" y="3614315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31528" y="4270450"/>
            <a:ext cx="3980984" cy="1537296"/>
            <a:chOff x="3954691" y="4002954"/>
            <a:chExt cx="3980984" cy="1537296"/>
          </a:xfrm>
        </p:grpSpPr>
        <p:sp>
          <p:nvSpPr>
            <p:cNvPr id="33" name="文本框 32"/>
            <p:cNvSpPr txBox="1"/>
            <p:nvPr/>
          </p:nvSpPr>
          <p:spPr>
            <a:xfrm>
              <a:off x="3954691" y="4002954"/>
              <a:ext cx="3980984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篮球打的帅，脚步也不菜的</a:t>
              </a:r>
              <a:endPara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康德盛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7469789" y="5184818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连接符: 肘形 21"/>
            <p:cNvCxnSpPr>
              <a:stCxn id="33" idx="2"/>
            </p:cNvCxnSpPr>
            <p:nvPr/>
          </p:nvCxnSpPr>
          <p:spPr>
            <a:xfrm rot="16200000" flipH="1">
              <a:off x="6693333" y="4547466"/>
              <a:ext cx="109076" cy="160537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5" y="1191521"/>
            <a:ext cx="3620801" cy="4820192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9724" y="992131"/>
            <a:ext cx="60325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risten ITC" panose="03050502040202030202" charset="0"/>
                <a:ea typeface="+mj-lt"/>
              </a:rPr>
              <a:t>我 们 是 充 满 欢 笑 的 一 家 人</a:t>
            </a:r>
            <a:endParaRPr lang="zh-CN" altLang="en-US" sz="2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Kristen ITC" panose="03050502040202030202" charset="0"/>
              <a:ea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5070" y="277495"/>
            <a:ext cx="2182495" cy="683895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lt"/>
              </a:rPr>
              <a:t>体育部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5070" y="1390911"/>
            <a:ext cx="2213040" cy="7864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39" y="1504710"/>
            <a:ext cx="3600286" cy="480038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018818" y="2351782"/>
            <a:ext cx="3783239" cy="1617965"/>
            <a:chOff x="4018818" y="2351782"/>
            <a:chExt cx="3783239" cy="1617965"/>
          </a:xfrm>
        </p:grpSpPr>
        <p:sp>
          <p:nvSpPr>
            <p:cNvPr id="9" name="文本框 8"/>
            <p:cNvSpPr txBox="1"/>
            <p:nvPr/>
          </p:nvSpPr>
          <p:spPr>
            <a:xfrm>
              <a:off x="4283354" y="2351782"/>
              <a:ext cx="351870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体育部唯一的国家一级运动员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陈著莹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cxnSp>
          <p:nvCxnSpPr>
            <p:cNvPr id="16" name="连接符: 肘形 15"/>
            <p:cNvCxnSpPr/>
            <p:nvPr/>
          </p:nvCxnSpPr>
          <p:spPr>
            <a:xfrm rot="5400000">
              <a:off x="5090561" y="2887878"/>
              <a:ext cx="144935" cy="1759352"/>
            </a:xfrm>
            <a:prstGeom prst="bentConnector2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等腰三角形 16"/>
            <p:cNvSpPr/>
            <p:nvPr/>
          </p:nvSpPr>
          <p:spPr>
            <a:xfrm rot="16200000">
              <a:off x="4114800" y="3614315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31528" y="4270450"/>
            <a:ext cx="3980984" cy="1537296"/>
            <a:chOff x="3954691" y="4002954"/>
            <a:chExt cx="3980984" cy="1537296"/>
          </a:xfrm>
        </p:grpSpPr>
        <p:sp>
          <p:nvSpPr>
            <p:cNvPr id="33" name="文本框 32"/>
            <p:cNvSpPr txBox="1"/>
            <p:nvPr/>
          </p:nvSpPr>
          <p:spPr>
            <a:xfrm>
              <a:off x="3954691" y="4002954"/>
              <a:ext cx="39809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集美貌与才华和杀气于一身的大佬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夏雪桐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7469789" y="5184818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连接符: 肘形 21"/>
            <p:cNvCxnSpPr>
              <a:stCxn id="33" idx="2"/>
            </p:cNvCxnSpPr>
            <p:nvPr/>
          </p:nvCxnSpPr>
          <p:spPr>
            <a:xfrm rot="16200000" flipH="1">
              <a:off x="6647166" y="4501300"/>
              <a:ext cx="201410" cy="160537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5" y="1234170"/>
            <a:ext cx="3620801" cy="4734893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9724" y="992131"/>
            <a:ext cx="60325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risten ITC" panose="03050502040202030202" charset="0"/>
                <a:ea typeface="+mj-lt"/>
              </a:rPr>
              <a:t>我 们 是 充 满 欢 笑 的 一 家 人</a:t>
            </a:r>
            <a:endParaRPr lang="zh-CN" altLang="en-US" sz="2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Kristen ITC" panose="03050502040202030202" charset="0"/>
              <a:ea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5070" y="277495"/>
            <a:ext cx="2182495" cy="683895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lt"/>
              </a:rPr>
              <a:t>体育部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5070" y="1390911"/>
            <a:ext cx="2213040" cy="7864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230" y="859830"/>
            <a:ext cx="3213420" cy="571274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018818" y="2351782"/>
            <a:ext cx="3783239" cy="1617965"/>
            <a:chOff x="4018818" y="2351782"/>
            <a:chExt cx="3783239" cy="1617965"/>
          </a:xfrm>
        </p:grpSpPr>
        <p:sp>
          <p:nvSpPr>
            <p:cNvPr id="9" name="文本框 8"/>
            <p:cNvSpPr txBox="1"/>
            <p:nvPr/>
          </p:nvSpPr>
          <p:spPr>
            <a:xfrm>
              <a:off x="4283354" y="2351782"/>
              <a:ext cx="3518703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最勤学好问的</a:t>
              </a:r>
              <a:endPara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胡心雨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cxnSp>
          <p:nvCxnSpPr>
            <p:cNvPr id="16" name="连接符: 肘形 15"/>
            <p:cNvCxnSpPr/>
            <p:nvPr/>
          </p:nvCxnSpPr>
          <p:spPr>
            <a:xfrm rot="5400000">
              <a:off x="5090561" y="2887878"/>
              <a:ext cx="144935" cy="1759352"/>
            </a:xfrm>
            <a:prstGeom prst="bentConnector2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等腰三角形 16"/>
            <p:cNvSpPr/>
            <p:nvPr/>
          </p:nvSpPr>
          <p:spPr>
            <a:xfrm rot="16200000">
              <a:off x="4114800" y="3614315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31528" y="4270450"/>
            <a:ext cx="3980984" cy="1537296"/>
            <a:chOff x="3954691" y="4002954"/>
            <a:chExt cx="3980984" cy="1537296"/>
          </a:xfrm>
        </p:grpSpPr>
        <p:sp>
          <p:nvSpPr>
            <p:cNvPr id="33" name="文本框 32"/>
            <p:cNvSpPr txBox="1"/>
            <p:nvPr/>
          </p:nvSpPr>
          <p:spPr>
            <a:xfrm>
              <a:off x="3954691" y="4002954"/>
              <a:ext cx="39809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最会说普通话又很会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P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图的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5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袁凯武</a:t>
              </a:r>
              <a:endPara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7469789" y="5184818"/>
              <a:ext cx="259450" cy="45141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连接符: 肘形 21"/>
            <p:cNvCxnSpPr>
              <a:stCxn id="33" idx="2"/>
            </p:cNvCxnSpPr>
            <p:nvPr/>
          </p:nvCxnSpPr>
          <p:spPr>
            <a:xfrm rot="16200000" flipH="1">
              <a:off x="6647166" y="4501300"/>
              <a:ext cx="201410" cy="160537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1" y="664026"/>
            <a:ext cx="3331825" cy="5923245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我懂个P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FFD23C"/>
      </a:accent1>
      <a:accent2>
        <a:srgbClr val="2D2D2D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D03B"/>
      </a:hlink>
      <a:folHlink>
        <a:srgbClr val="954F72"/>
      </a:folHlink>
    </a:clrScheme>
    <a:fontScheme name="大白">
      <a:majorFont>
        <a:latin typeface="Big Hero 6 "/>
        <a:ea typeface="Nakadai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1252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WPS 演示</Application>
  <PresentationFormat>宽屏</PresentationFormat>
  <Paragraphs>351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Big Hero 6</vt:lpstr>
      <vt:lpstr>Nakadai</vt:lpstr>
      <vt:lpstr>Kristen ITC</vt:lpstr>
      <vt:lpstr>黑体</vt:lpstr>
      <vt:lpstr>华文行楷</vt:lpstr>
      <vt:lpstr>HelveticaNeue LT 43 LightEx</vt:lpstr>
      <vt:lpstr>Calibri</vt:lpstr>
      <vt:lpstr>微软雅黑</vt:lpstr>
      <vt:lpstr>Arial Unicode MS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余热</cp:lastModifiedBy>
  <cp:revision>152</cp:revision>
  <dcterms:created xsi:type="dcterms:W3CDTF">2015-03-07T17:55:00Z</dcterms:created>
  <dcterms:modified xsi:type="dcterms:W3CDTF">2017-12-15T11:32:21Z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